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99" r:id="rId2"/>
    <p:sldId id="300" r:id="rId3"/>
    <p:sldId id="301" r:id="rId4"/>
    <p:sldId id="276" r:id="rId5"/>
    <p:sldId id="258" r:id="rId6"/>
    <p:sldId id="257" r:id="rId7"/>
    <p:sldId id="303" r:id="rId8"/>
    <p:sldId id="290" r:id="rId9"/>
    <p:sldId id="304" r:id="rId10"/>
    <p:sldId id="295" r:id="rId11"/>
    <p:sldId id="305" r:id="rId12"/>
    <p:sldId id="306" r:id="rId13"/>
    <p:sldId id="296" r:id="rId14"/>
    <p:sldId id="29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83" d="100"/>
          <a:sy n="83" d="100"/>
        </p:scale>
        <p:origin x="145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F5000-0EC1-441C-95CB-44A85004C0E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86EC6B-DA8B-435D-BF0D-1FE3CF3F3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486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A515C-6AD1-4CD4-80AF-4BB62DD1AE22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DAE49-9AE2-4CC3-A8B1-4A1894880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latin typeface="Sego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то в автокресле\148fe4384a48900696ab3232068252f0_06dd035592129be975065c722040a57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59" y="692696"/>
            <a:ext cx="7928882" cy="55446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та\картинки\Маша\Железные лож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02706"/>
            <a:ext cx="8281857" cy="622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593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то в автокресле\Товарный-Bestmart-корейский-цилиндрические-олово-монет-кольцо-серьги-ювелирные-изделия-конфеты-таблетки-для-хранения-чехол-высок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776864" cy="583264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фото в автокресле\dfa3dc4665ef82d4b514272b5ceba8b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76864" cy="561662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работа\картинки\Маша\крыш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443" y="692696"/>
            <a:ext cx="7832995" cy="555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739897"/>
      </p:ext>
    </p:extLst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фото в автокресле\маша и медведь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76864" cy="60486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то в автокресле\mzl.gtfpxmft.1024x1024-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 в автокресле\560469714bb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776864" cy="54726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47010" y="5648793"/>
            <a:ext cx="197370" cy="347273"/>
          </a:xfrm>
          <a:custGeom>
            <a:avLst/>
            <a:gdLst>
              <a:gd name="connsiteX0" fmla="*/ 197370 w 197370"/>
              <a:gd name="connsiteY0" fmla="*/ 347273 h 347273"/>
              <a:gd name="connsiteX1" fmla="*/ 2498 w 197370"/>
              <a:gd name="connsiteY1" fmla="*/ 32479 h 347273"/>
              <a:gd name="connsiteX2" fmla="*/ 182380 w 197370"/>
              <a:gd name="connsiteY2" fmla="*/ 152400 h 347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370" h="347273">
                <a:moveTo>
                  <a:pt x="197370" y="347273"/>
                </a:moveTo>
                <a:cubicBezTo>
                  <a:pt x="101183" y="206115"/>
                  <a:pt x="4996" y="64958"/>
                  <a:pt x="2498" y="32479"/>
                </a:cubicBezTo>
                <a:cubicBezTo>
                  <a:pt x="0" y="0"/>
                  <a:pt x="91190" y="76200"/>
                  <a:pt x="182380" y="1524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88085">
            <a:off x="684322" y="3907350"/>
            <a:ext cx="8205768" cy="416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11062"/>
            <a:ext cx="1377950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4414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36 -0.01341 L 0.75451 0.0046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94" y="9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 flipV="1">
            <a:off x="187210" y="3140968"/>
            <a:ext cx="8561254" cy="3464446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87358">
            <a:off x="359752" y="3483335"/>
            <a:ext cx="1377950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62428E-6 L 0.74757 -0.4094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78" y="-2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>
            <a:off x="323527" y="2348880"/>
            <a:ext cx="8437231" cy="4104456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757">
            <a:off x="1115616" y="188640"/>
            <a:ext cx="1377950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4104E-6 L 0.64114 0.40601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49" y="20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92696"/>
            <a:ext cx="7848872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289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8072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04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фото в автокресле\ттт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920880" cy="541920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</p:sld>
</file>

<file path=ppt/theme/theme1.xml><?xml version="1.0" encoding="utf-8"?>
<a:theme xmlns:a="http://schemas.openxmlformats.org/drawingml/2006/main" name="2_NY_2010_3011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TS010389958</Template>
  <TotalTime>1402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Segoe</vt:lpstr>
      <vt:lpstr>Segoe Script</vt:lpstr>
      <vt:lpstr>2_NY_2010_3011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TERRA-BIT</dc:creator>
  <cp:lastModifiedBy>Детский сад № 5 СП</cp:lastModifiedBy>
  <cp:revision>158</cp:revision>
  <dcterms:created xsi:type="dcterms:W3CDTF">2013-01-21T13:20:37Z</dcterms:created>
  <dcterms:modified xsi:type="dcterms:W3CDTF">2022-02-06T21:36:13Z</dcterms:modified>
</cp:coreProperties>
</file>