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оронова Ксения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211441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оронова Ксения\Desktop\IMG_20190329_0935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7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window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Воронова Ксения\Desktop\IMG_19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4840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Воронова Ксения\Desktop\IMG_196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70033" y="646191"/>
            <a:ext cx="3084343" cy="231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Воронова Ксения\Desktop\IMG_00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48819" y="901719"/>
            <a:ext cx="2792311" cy="2094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Воронова Ксения\Desktop\IMG_20210118_15542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648537"/>
            <a:ext cx="2034225" cy="271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Воронова Ксения\Desktop\img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3030" y="3573016"/>
            <a:ext cx="3953186" cy="296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53657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оронова Ксения\Desktop\IMG_198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3554760" cy="4739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Воронова Ксения\Desktop\IMG_198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836712"/>
            <a:ext cx="3648405" cy="4739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176083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Воронова Ксения\Desktop\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" y="303213"/>
            <a:ext cx="8343900" cy="625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214721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475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Воронова Ксения</dc:creator>
  <cp:lastModifiedBy>Воронова Ксения</cp:lastModifiedBy>
  <cp:revision>6</cp:revision>
  <dcterms:created xsi:type="dcterms:W3CDTF">2021-01-18T17:23:00Z</dcterms:created>
  <dcterms:modified xsi:type="dcterms:W3CDTF">2022-02-07T11:18:10Z</dcterms:modified>
</cp:coreProperties>
</file>