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6743BA-B1EF-441D-957F-4A520AEBD255}" type="datetimeFigureOut">
              <a:rPr lang="ru-RU" smtClean="0"/>
              <a:pPr/>
              <a:t>пн 07.02.22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A54D77-5F66-445E-B642-BF5247891F4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&#1056;&#1072;&#1073;&#1086;&#1095;&#1080;&#1081;%20&#1089;&#1090;&#1086;&#1083;\ksenija-sitnik-malenkijj-korablik-(mp3-crazy.com).mp3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844824"/>
            <a:ext cx="53603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«Морские профессии»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5661248"/>
            <a:ext cx="3122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Байшева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playing-field.ru/img/2015/051821/05127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789040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0" name="Picture 8" descr="http://www.imghost.in/img/2013-04/09/ra3g1hte8d9laowj9ze6kpa0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ksenija-sitnik-malenkijj-korablik-(mp3-crazy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6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1700808"/>
            <a:ext cx="2212975" cy="1582737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Моря́к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человек, который работает на морском транспорте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bondecor.ru/sites/bondecor.ru/files/podvodnik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836712"/>
            <a:ext cx="4629199" cy="5582269"/>
          </a:xfrm>
          <a:prstGeom prst="rect">
            <a:avLst/>
          </a:prstGeom>
          <a:noFill/>
          <a:ln>
            <a:solidFill>
              <a:schemeClr val="accent1">
                <a:shade val="50000"/>
                <a:satMod val="103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79512" y="3717032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море вышли моряки,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отважны, и крепки,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по морю повели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путь далёкий корабли.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://www.playcast.ru/uploads/2014/02/22/755788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980728"/>
            <a:ext cx="4104456" cy="5472608"/>
          </a:xfrm>
          <a:prstGeom prst="rect">
            <a:avLst/>
          </a:prstGeom>
          <a:noFill/>
          <a:ln>
            <a:solidFill>
              <a:schemeClr val="accent1">
                <a:shade val="50000"/>
                <a:satMod val="103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3528" y="1628800"/>
            <a:ext cx="404020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Кок- </a:t>
            </a:r>
            <a:r>
              <a:rPr lang="ru-RU" sz="2800" dirty="0" smtClean="0"/>
              <a:t>Выполняет задачи </a:t>
            </a:r>
          </a:p>
          <a:p>
            <a:r>
              <a:rPr lang="ru-RU" sz="2800" dirty="0" smtClean="0"/>
              <a:t>по обеспечению </a:t>
            </a:r>
          </a:p>
          <a:p>
            <a:r>
              <a:rPr lang="ru-RU" sz="2800" dirty="0" smtClean="0"/>
              <a:t>питанием личного </a:t>
            </a:r>
          </a:p>
          <a:p>
            <a:r>
              <a:rPr lang="ru-RU" sz="2800" dirty="0" smtClean="0"/>
              <a:t>состава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судна.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4005064"/>
            <a:ext cx="3923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и повар, и моряк. Звать его скажите как?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Всё по-флотски, кашу, сок - приготовит вкусно кок.. 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556792"/>
            <a:ext cx="3816424" cy="1582737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Капита́н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морской термин, означающий должностное лицо, возглавляющее экипаж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previews.123rf.com/images/alexbannykh/alexbannykh1109/alexbannykh110900019/10522719-Sea-captain-and-sailor-Stock-Vector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484784"/>
            <a:ext cx="4464496" cy="3880677"/>
          </a:xfrm>
          <a:prstGeom prst="rect">
            <a:avLst/>
          </a:prstGeom>
          <a:noFill/>
          <a:ln>
            <a:solidFill>
              <a:schemeClr val="accent1">
                <a:shade val="50000"/>
                <a:satMod val="103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4437112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Капитан прикажет строго –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Дать машинам полный ход!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Здравствуй, синяя дорога!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 корабль идёт в поход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908720"/>
            <a:ext cx="3995936" cy="158273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Сигнальщик —выполняет обязанности по ведению наблюдения и передаче сигналов.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4" descr="http://900igr.net/datai/informatika/CHislo-i-kodirovanie-informatsii/0010-017-Signalnye-kod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052736"/>
            <a:ext cx="2712605" cy="4373384"/>
          </a:xfrm>
          <a:prstGeom prst="rect">
            <a:avLst/>
          </a:prstGeom>
          <a:noFill/>
          <a:ln>
            <a:solidFill>
              <a:schemeClr val="accent1">
                <a:shade val="50000"/>
                <a:satMod val="103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51520" y="3717032"/>
            <a:ext cx="44321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Сигнальщик держит два флажка 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видно их из далека и на соседнем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корабле все знают что случилось ,где?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previews.123rf.com/images/amalga/amalga1003/amalga100300024/6725999-Boy-in-a-sea-stripped-vest-operates-a-wheel-On-white--Stock-Vector.jpg"/>
          <p:cNvPicPr>
            <a:picLocks noChangeAspect="1" noChangeArrowheads="1"/>
          </p:cNvPicPr>
          <p:nvPr/>
        </p:nvPicPr>
        <p:blipFill>
          <a:blip r:embed="rId2" cstate="print"/>
          <a:srcRect b="5075"/>
          <a:stretch>
            <a:fillRect/>
          </a:stretch>
        </p:blipFill>
        <p:spPr bwMode="auto">
          <a:xfrm>
            <a:off x="4860032" y="1124744"/>
            <a:ext cx="3750784" cy="4608512"/>
          </a:xfrm>
          <a:prstGeom prst="rect">
            <a:avLst/>
          </a:prstGeom>
          <a:noFill/>
          <a:ln>
            <a:solidFill>
              <a:schemeClr val="accent1">
                <a:shade val="50000"/>
                <a:satMod val="103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67544" y="980728"/>
            <a:ext cx="4400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Штурман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управляет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водным транспортом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57301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 штурмана на море не прожить,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путь на карте без труда проложит?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путеводную в руках сжимает нить.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Конечно штурман, кто еще так сможет.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thumbs.dreamstime.com/z/gosse-de-marin-de-dessin-anim%C3%A9-dans-la-chemise-ray%C3%A9e-image-22591706.jpg"/>
          <p:cNvPicPr>
            <a:picLocks noChangeAspect="1" noChangeArrowheads="1"/>
          </p:cNvPicPr>
          <p:nvPr/>
        </p:nvPicPr>
        <p:blipFill>
          <a:blip r:embed="rId2" cstate="print"/>
          <a:srcRect l="18182" r="21818" b="8175"/>
          <a:stretch>
            <a:fillRect/>
          </a:stretch>
        </p:blipFill>
        <p:spPr bwMode="auto">
          <a:xfrm>
            <a:off x="5292080" y="980728"/>
            <a:ext cx="3024336" cy="4948913"/>
          </a:xfrm>
          <a:prstGeom prst="rect">
            <a:avLst/>
          </a:prstGeom>
          <a:noFill/>
          <a:ln>
            <a:solidFill>
              <a:schemeClr val="accent1">
                <a:shade val="50000"/>
                <a:satMod val="103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79512" y="908720"/>
            <a:ext cx="46669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Юнга- мальчик на судне,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готовящийся стать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матросом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501008"/>
            <a:ext cx="4067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Юнги бравые по городу идут,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Впереди чеканят шаг гардемарины.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Через годы эти юнги поведут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морям и крейсера, и субмарины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sanki.narod.ru/morse/12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28800"/>
            <a:ext cx="3960440" cy="4549157"/>
          </a:xfrm>
          <a:prstGeom prst="rect">
            <a:avLst/>
          </a:prstGeom>
          <a:noFill/>
        </p:spPr>
      </p:pic>
      <p:pic>
        <p:nvPicPr>
          <p:cNvPr id="46082" name="Picture 2" descr="http://sanki.narod.ru/morse/sana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19"/>
            <a:ext cx="3888006" cy="4824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uch.znate.ru/tw_files2/urls_11/12/d-11920/11920_html_5c796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0"/>
            <a:ext cx="4290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Семафорная азбука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219</TotalTime>
  <Words>108</Words>
  <Application>Microsoft Office PowerPoint</Application>
  <PresentationFormat>Экран (4:3)</PresentationFormat>
  <Paragraphs>25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Моря́к — человек, который работает на морском транспорте</vt:lpstr>
      <vt:lpstr>Презентация PowerPoint</vt:lpstr>
      <vt:lpstr>Капита́н — морской термин, означающий должностное лицо, возглавляющее экипаж </vt:lpstr>
      <vt:lpstr>Сигнальщик —выполняет обязанности по ведению наблюдения и передаче сигналов.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Учетная запись Майкрософт</cp:lastModifiedBy>
  <cp:revision>2</cp:revision>
  <dcterms:created xsi:type="dcterms:W3CDTF">2016-02-09T11:16:14Z</dcterms:created>
  <dcterms:modified xsi:type="dcterms:W3CDTF">2022-02-07T09:19:56Z</dcterms:modified>
</cp:coreProperties>
</file>