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5" r:id="rId5"/>
    <p:sldId id="259" r:id="rId6"/>
    <p:sldId id="264" r:id="rId7"/>
    <p:sldId id="258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3" d="100"/>
          <a:sy n="43" d="100"/>
        </p:scale>
        <p:origin x="-1445" y="-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03AD8-4754-4E47-AFB3-B8F9AFC0EA32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2E6D8-577B-49A3-8F4D-6789C183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785794"/>
            <a:ext cx="48558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071678"/>
            <a:ext cx="73124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 День победы»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500438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Валиева Л.Ф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 «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ЦРР-детский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сад №92»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285728"/>
            <a:ext cx="64294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285860"/>
            <a:ext cx="8072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подрастающего поколения является одной из самых актуальных задач нашего времени. Понятие «патриотизм» включает в себя любовь к Родине, к земле, где родился и вырос, гордость за исторические свершения народа. Воспитание патриота начинается в дошкольном возрасте. Как писал В. А. Сухомлинский: «От того, как относится человек в годы детства к героическому подвигу своих отцов и дедов, зависит его нравственный облик, отношение к общественным интересам, к труду на благо Родины.» Наш проект направлен на патриотическое воспитание детей дошкольного возраста. В процессе реализации проекта у дошкольников будут формироваться чувства привязанности, верности, чувство собственного достоинства, гордости за свою Родину.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63418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проекта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714488"/>
            <a:ext cx="68580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групповой, информационно –познавательный, творческий  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 старшей  группы № 11, воспитатели  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краткосрочный (2 недели)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50852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166843"/>
            <a:ext cx="70723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 этап- организационно- подготовительный 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Изучение имеющихся условий для реализации проекта, сбор информации, подборка наглядно-дидактического материала, работа с методической литературой, составление плана работы над проектом, создание развивающей предметно-пространственной среды, подборка аудиозаписей.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Знакомство родителей с предложением об участии их, совместно с детьми в проектной деятельности, приуроченной к празднованию 75-летия Победы в Великой Отечественной войне, беседы и разъяснения по предстоящей работе.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357166"/>
            <a:ext cx="5572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 этап. Практический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792961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1.Беседа с детьми: «О Великой Отечественной войне»,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«ДЕНЬ ПОБЕДЫ», «История георгиевской ленточки»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2.Чтение стихотворений О.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Высотская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«Салют»,  Н. Найдёнова «Хотим под мирным небом жить».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3. Рисование: «Парад ко Дню Победы»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4.Аппликация «Праздничный салют ко Дню Победы», «Голубь мира»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5. Лепка «Военная техника».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6. Конструирование «Музей военной техники».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7. Дидактическая игра  «Военный транспорт», «Чья форма?»,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8. Подвижная игра «Полоса препятствий», «Помоги раненому», «Разведка»,  «Попади в цель», «Меткий стрелок»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9. Сюжетно-ролевые игры: «Пограничники», «Мы военные разведчики»</a:t>
            </a:r>
            <a:endParaRPr lang="ru-RU" sz="2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C:\Users\Админ\Downloads\Амир 9 мая.jpg"/>
          <p:cNvPicPr>
            <a:picLocks noChangeAspect="1" noChangeArrowheads="1"/>
          </p:cNvPicPr>
          <p:nvPr/>
        </p:nvPicPr>
        <p:blipFill>
          <a:blip r:embed="rId3" cstate="print"/>
          <a:srcRect t="15942"/>
          <a:stretch>
            <a:fillRect/>
          </a:stretch>
        </p:blipFill>
        <p:spPr bwMode="auto">
          <a:xfrm>
            <a:off x="1214414" y="357166"/>
            <a:ext cx="3286148" cy="3643338"/>
          </a:xfrm>
          <a:prstGeom prst="roundRect">
            <a:avLst/>
          </a:prstGeom>
          <a:noFill/>
        </p:spPr>
      </p:pic>
      <p:pic>
        <p:nvPicPr>
          <p:cNvPr id="4" name="Picture 3" descr="C:\Users\Админ\Downloads\милана 9 ма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928934"/>
            <a:ext cx="3429006" cy="3571900"/>
          </a:xfrm>
          <a:prstGeom prst="roundRect">
            <a:avLst/>
          </a:prstGeom>
          <a:noFill/>
        </p:spPr>
      </p:pic>
      <p:pic>
        <p:nvPicPr>
          <p:cNvPr id="5" name="Picture 4" descr="C:\Users\Админ\Downloads\лента георгиевская.jpg"/>
          <p:cNvPicPr>
            <a:picLocks noChangeAspect="1" noChangeArrowheads="1"/>
          </p:cNvPicPr>
          <p:nvPr/>
        </p:nvPicPr>
        <p:blipFill>
          <a:blip r:embed="rId5"/>
          <a:srcRect l="7745" t="9227" r="7056" b="18277"/>
          <a:stretch>
            <a:fillRect/>
          </a:stretch>
        </p:blipFill>
        <p:spPr bwMode="auto">
          <a:xfrm>
            <a:off x="5572132" y="500042"/>
            <a:ext cx="2500330" cy="192882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Админ\Downloads\проект 9 мая фото.jpg"/>
          <p:cNvPicPr>
            <a:picLocks noChangeAspect="1" noChangeArrowheads="1"/>
          </p:cNvPicPr>
          <p:nvPr/>
        </p:nvPicPr>
        <p:blipFill>
          <a:blip r:embed="rId3" cstate="print"/>
          <a:srcRect t="8333" r="4660" b="5208"/>
          <a:stretch>
            <a:fillRect/>
          </a:stretch>
        </p:blipFill>
        <p:spPr bwMode="auto">
          <a:xfrm>
            <a:off x="1714480" y="500042"/>
            <a:ext cx="2500330" cy="3000396"/>
          </a:xfrm>
          <a:prstGeom prst="roundRect">
            <a:avLst/>
          </a:prstGeom>
          <a:noFill/>
        </p:spPr>
      </p:pic>
      <p:pic>
        <p:nvPicPr>
          <p:cNvPr id="4" name="Picture 4" descr="C:\Users\Админ\Downloads\ufsd-O-XDyg.jpg"/>
          <p:cNvPicPr>
            <a:picLocks noChangeAspect="1" noChangeArrowheads="1"/>
          </p:cNvPicPr>
          <p:nvPr/>
        </p:nvPicPr>
        <p:blipFill>
          <a:blip r:embed="rId4"/>
          <a:srcRect l="7442" t="9375" r="3741" b="47916"/>
          <a:stretch>
            <a:fillRect/>
          </a:stretch>
        </p:blipFill>
        <p:spPr bwMode="auto">
          <a:xfrm>
            <a:off x="5500694" y="571480"/>
            <a:ext cx="2357454" cy="2857520"/>
          </a:xfrm>
          <a:prstGeom prst="roundRect">
            <a:avLst/>
          </a:prstGeom>
          <a:noFill/>
        </p:spPr>
      </p:pic>
      <p:pic>
        <p:nvPicPr>
          <p:cNvPr id="5" name="Picture 3" descr="C:\Users\Админ\Downloads\окно 75 лет.jpg"/>
          <p:cNvPicPr>
            <a:picLocks noChangeAspect="1" noChangeArrowheads="1"/>
          </p:cNvPicPr>
          <p:nvPr/>
        </p:nvPicPr>
        <p:blipFill>
          <a:blip r:embed="rId5"/>
          <a:srcRect l="19471" t="27404" r="10216" b="29326"/>
          <a:stretch>
            <a:fillRect/>
          </a:stretch>
        </p:blipFill>
        <p:spPr bwMode="auto">
          <a:xfrm>
            <a:off x="2285984" y="4000504"/>
            <a:ext cx="6500858" cy="235745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sun9-21.userapi.com/impf/FFwlWa6v4ejYHrOsMnNg_WQ2d-XqJvATlhvJDg/crI_aVmWxLA.jpg?size=522x693&amp;quality=96&amp;proxy=1&amp;sign=a02a9ee2a578a6736e9024c0b7952fdb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714357"/>
            <a:ext cx="7543818" cy="4643470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5715016"/>
            <a:ext cx="47149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Хуснутдинов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Салих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428604"/>
            <a:ext cx="69294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Заключительный этап: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571612"/>
            <a:ext cx="80724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Организация выставки работ ко Дню Победы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Конкурс чтецов «Этот праздник со слезами на глазах»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3.Видео поздравление ветеранам.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388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2020-12-15T07:02:42Z</dcterms:created>
  <dcterms:modified xsi:type="dcterms:W3CDTF">2022-02-03T18:01:26Z</dcterms:modified>
</cp:coreProperties>
</file>