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D0B86-8D09-48B7-8C8C-B4C4E1E82FF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12191-94EC-4826-B839-F032B9F9E0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lacepic.ru/wp-content/uploads/2021/06/0bfa18937c7efb8d08f1f9c26d715e2ad15639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57" y="104253"/>
            <a:ext cx="9052143" cy="6753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9297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Творческий проект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                                    Участники </a:t>
            </a:r>
            <a:r>
              <a:rPr lang="ru-RU" sz="2400" b="1" dirty="0">
                <a:solidFill>
                  <a:srgbClr val="C00000"/>
                </a:solidFill>
              </a:rPr>
              <a:t>проекта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</a:p>
          <a:p>
            <a:pPr algn="r"/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         </a:t>
            </a:r>
            <a:r>
              <a:rPr lang="ru-RU" sz="2400" b="1" dirty="0">
                <a:solidFill>
                  <a:srgbClr val="C00000"/>
                </a:solidFill>
              </a:rPr>
              <a:t>воспитатели, </a:t>
            </a:r>
            <a:r>
              <a:rPr lang="ru-RU" sz="2400" b="1" dirty="0" smtClean="0">
                <a:solidFill>
                  <a:srgbClr val="C00000"/>
                </a:solidFill>
              </a:rPr>
              <a:t>дети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57256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Участники проекта</a:t>
            </a:r>
            <a:r>
              <a:rPr lang="ru-RU" sz="2400" i="1" dirty="0" smtClean="0"/>
              <a:t> </a:t>
            </a:r>
            <a:r>
              <a:rPr lang="ru-RU" i="1" dirty="0" smtClean="0"/>
              <a:t>: воспитатели , дети</a:t>
            </a:r>
            <a:r>
              <a:rPr lang="ru-RU" i="1" dirty="0"/>
              <a:t>   </a:t>
            </a:r>
            <a:endParaRPr lang="ru-RU" dirty="0"/>
          </a:p>
          <a:p>
            <a:r>
              <a:rPr lang="ru-RU" sz="2800" b="1" dirty="0"/>
              <a:t>Паспорт проекта</a:t>
            </a:r>
            <a:endParaRPr lang="ru-RU" sz="2800" dirty="0"/>
          </a:p>
          <a:p>
            <a:r>
              <a:rPr lang="ru-RU" sz="2400" b="1" dirty="0"/>
              <a:t>Вид проекта</a:t>
            </a:r>
            <a:r>
              <a:rPr lang="ru-RU" dirty="0"/>
              <a:t>: игровой, творческий, групповой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sz="2000" b="1" dirty="0"/>
              <a:t>Продолжительность проекта</a:t>
            </a:r>
            <a:r>
              <a:rPr lang="ru-RU" b="1" dirty="0"/>
              <a:t>:</a:t>
            </a:r>
            <a:r>
              <a:rPr lang="ru-RU" dirty="0"/>
              <a:t> краткосрочный </a:t>
            </a:r>
          </a:p>
          <a:p>
            <a:pPr algn="just"/>
            <a:r>
              <a:rPr lang="ru-RU" sz="2000" b="1" dirty="0"/>
              <a:t>Актуальность:</a:t>
            </a:r>
            <a:r>
              <a:rPr lang="ru-RU" dirty="0"/>
              <a:t> </a:t>
            </a:r>
            <a:r>
              <a:rPr lang="ru-RU" dirty="0" smtClean="0"/>
              <a:t> </a:t>
            </a:r>
          </a:p>
          <a:p>
            <a:pPr algn="just"/>
            <a:r>
              <a:rPr lang="ru-RU" sz="2000" dirty="0" smtClean="0"/>
              <a:t>Воспитание </a:t>
            </a:r>
            <a:r>
              <a:rPr lang="ru-RU" sz="2000" dirty="0"/>
              <a:t>доброжелательного </a:t>
            </a:r>
            <a:r>
              <a:rPr lang="ru-RU" sz="2000" dirty="0" smtClean="0"/>
              <a:t>отношения</a:t>
            </a:r>
          </a:p>
          <a:p>
            <a:pPr algn="just"/>
            <a:r>
              <a:rPr lang="ru-RU" sz="2000" dirty="0" smtClean="0"/>
              <a:t>к </a:t>
            </a:r>
            <a:r>
              <a:rPr lang="ru-RU" sz="2000" dirty="0"/>
              <a:t>маме, уважение к старшему поколению, </a:t>
            </a:r>
            <a:endParaRPr lang="ru-RU" sz="2000" dirty="0" smtClean="0"/>
          </a:p>
          <a:p>
            <a:pPr algn="just"/>
            <a:r>
              <a:rPr lang="ru-RU" sz="2000" dirty="0" smtClean="0"/>
              <a:t>воспитывать </a:t>
            </a:r>
            <a:r>
              <a:rPr lang="ru-RU" sz="2000" dirty="0"/>
              <a:t>уважение к семейным традициям и ценностям.</a:t>
            </a:r>
          </a:p>
          <a:p>
            <a:pPr algn="just"/>
            <a:r>
              <a:rPr lang="ru-RU" sz="2000" dirty="0"/>
              <a:t>И, действительно, ведь мама у всех на свете одна. И, именно, она делает всё для того, чтобы мы были счастливы. К ней мы идём со своими проблемами. Она всегда всё поймёт, утешит и обнадёжит. Сколько бы мы ни говорили о маме – этого будет мало. Важно, чтобы дети понимали, что значит мама в судьбе каждого из них, какую роль она играет в семье. Кроме того, в беседе с детьми, мне удалось выяснить, что практически все дети знают и могут рассказать, чем их мамы заняты дома, о своей совместной с ними деятельности, но не все дети знают, где и кем работают их мамы, не все дети могут рассказать о маминых увлечениях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122" name="Picture 2" descr="https://placepic.ru/wp-content/uploads/2021/06/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4891" y="285728"/>
            <a:ext cx="3514827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64399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Цель:</a:t>
            </a:r>
            <a:r>
              <a:rPr lang="ru-RU" dirty="0" smtClean="0"/>
              <a:t> </a:t>
            </a:r>
          </a:p>
          <a:p>
            <a:pPr algn="just"/>
            <a:r>
              <a:rPr lang="ru-RU" sz="2000" dirty="0" smtClean="0"/>
              <a:t>сформировать осознанное понимание значимости матерей в жизни детей; воспитывать уважение и заботу, желание помочь и сделать приятное маме, самому дорогому человеку на земле.</a:t>
            </a:r>
          </a:p>
          <a:p>
            <a:r>
              <a:rPr lang="ru-RU" sz="2800" b="1" dirty="0" smtClean="0"/>
              <a:t>Задачи:</a:t>
            </a:r>
            <a:endParaRPr lang="ru-RU" sz="2800" dirty="0" smtClean="0"/>
          </a:p>
          <a:p>
            <a:pPr algn="just"/>
            <a:r>
              <a:rPr lang="ru-RU" sz="2000" dirty="0" smtClean="0"/>
              <a:t>–  углубить знания детей о роли мамы в их жизни;</a:t>
            </a:r>
          </a:p>
          <a:p>
            <a:pPr algn="just"/>
            <a:r>
              <a:rPr lang="ru-RU" sz="2000" dirty="0" smtClean="0"/>
              <a:t>– способствовать сплочению коллектива родители-дети; привлечь родителей к работе над проектом;</a:t>
            </a:r>
          </a:p>
          <a:p>
            <a:pPr algn="just"/>
            <a:r>
              <a:rPr lang="ru-RU" sz="2000" dirty="0" smtClean="0"/>
              <a:t>– способствовать развитию детской речи через выразительное чтение стихов, пословиц, составление рассказов о маме, инсценировки;</a:t>
            </a:r>
          </a:p>
          <a:p>
            <a:pPr algn="just"/>
            <a:r>
              <a:rPr lang="ru-RU" sz="2000" dirty="0" smtClean="0"/>
              <a:t> - развивать творческие способности, </a:t>
            </a:r>
          </a:p>
          <a:p>
            <a:pPr algn="just"/>
            <a:r>
              <a:rPr lang="ru-RU" sz="2000" dirty="0" smtClean="0"/>
              <a:t>желание делать подарки маме;</a:t>
            </a:r>
          </a:p>
          <a:p>
            <a:pPr algn="just"/>
            <a:r>
              <a:rPr lang="ru-RU" sz="2000" dirty="0" smtClean="0"/>
              <a:t>– воспитывать доброе, заботливое </a:t>
            </a:r>
          </a:p>
          <a:p>
            <a:pPr algn="just"/>
            <a:r>
              <a:rPr lang="ru-RU" sz="2000" dirty="0" smtClean="0"/>
              <a:t>отношение к маме.</a:t>
            </a:r>
            <a:endParaRPr lang="ru-RU" sz="2000" dirty="0"/>
          </a:p>
        </p:txBody>
      </p:sp>
      <p:pic>
        <p:nvPicPr>
          <p:cNvPr id="4098" name="Picture 2" descr="https://placepic.ru/wp-content/uploads/2021/06/4d43f6e92a937a6eb1bc249f46662076_w720_h54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352427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464929" y="1107815"/>
            <a:ext cx="614476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4000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П о </a:t>
            </a:r>
            <a:r>
              <a:rPr lang="ru-RU" sz="4400" b="1" i="1" dirty="0" err="1" smtClean="0">
                <a:solidFill>
                  <a:srgbClr val="C00000"/>
                </a:solidFill>
              </a:rPr>
              <a:t>р</a:t>
            </a:r>
            <a:r>
              <a:rPr lang="ru-RU" sz="4400" b="1" i="1" dirty="0" smtClean="0">
                <a:solidFill>
                  <a:srgbClr val="C00000"/>
                </a:solidFill>
              </a:rPr>
              <a:t> т </a:t>
            </a:r>
            <a:r>
              <a:rPr lang="ru-RU" sz="4400" b="1" i="1" dirty="0" err="1" smtClean="0">
                <a:solidFill>
                  <a:srgbClr val="C00000"/>
                </a:solidFill>
              </a:rPr>
              <a:t>р</a:t>
            </a:r>
            <a:r>
              <a:rPr lang="ru-RU" sz="4400" b="1" i="1" dirty="0" smtClean="0">
                <a:solidFill>
                  <a:srgbClr val="C00000"/>
                </a:solidFill>
              </a:rPr>
              <a:t> е т </a:t>
            </a:r>
            <a:r>
              <a:rPr lang="ru-RU" sz="4400" b="1" i="1" dirty="0">
                <a:solidFill>
                  <a:srgbClr val="C00000"/>
                </a:solidFill>
              </a:rPr>
              <a:t>для </a:t>
            </a:r>
            <a:r>
              <a:rPr lang="ru-RU" sz="4400" b="1" i="1" dirty="0" smtClean="0">
                <a:solidFill>
                  <a:srgbClr val="C00000"/>
                </a:solidFill>
              </a:rPr>
              <a:t>мамочки моей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28604"/>
            <a:ext cx="3444747" cy="2690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640000">
            <a:off x="5197257" y="3571589"/>
            <a:ext cx="3333175" cy="2499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lacepic.ru/wp-content/uploads/2021/06/prazdniki-denj-materi-detskom-sadu-cover-1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1" y="160759"/>
            <a:ext cx="8739185" cy="655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11</cp:revision>
  <dcterms:created xsi:type="dcterms:W3CDTF">2021-10-19T04:07:17Z</dcterms:created>
  <dcterms:modified xsi:type="dcterms:W3CDTF">2021-10-19T05:28:50Z</dcterms:modified>
</cp:coreProperties>
</file>