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346" r:id="rId3"/>
    <p:sldId id="316" r:id="rId4"/>
    <p:sldId id="317" r:id="rId5"/>
    <p:sldId id="336" r:id="rId6"/>
    <p:sldId id="335" r:id="rId7"/>
    <p:sldId id="334" r:id="rId8"/>
    <p:sldId id="333" r:id="rId9"/>
    <p:sldId id="332" r:id="rId10"/>
    <p:sldId id="331" r:id="rId11"/>
    <p:sldId id="330" r:id="rId12"/>
    <p:sldId id="329" r:id="rId13"/>
    <p:sldId id="328" r:id="rId14"/>
    <p:sldId id="337" r:id="rId15"/>
    <p:sldId id="338" r:id="rId16"/>
    <p:sldId id="341" r:id="rId17"/>
    <p:sldId id="342" r:id="rId18"/>
    <p:sldId id="339" r:id="rId19"/>
    <p:sldId id="340" r:id="rId20"/>
    <p:sldId id="327" r:id="rId21"/>
    <p:sldId id="326" r:id="rId22"/>
    <p:sldId id="325" r:id="rId23"/>
    <p:sldId id="324" r:id="rId24"/>
    <p:sldId id="323" r:id="rId25"/>
    <p:sldId id="322" r:id="rId26"/>
    <p:sldId id="321" r:id="rId27"/>
    <p:sldId id="320" r:id="rId28"/>
    <p:sldId id="319" r:id="rId29"/>
    <p:sldId id="318" r:id="rId30"/>
    <p:sldId id="343" r:id="rId31"/>
    <p:sldId id="344" r:id="rId32"/>
    <p:sldId id="34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908311" y="836712"/>
            <a:ext cx="741682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дидактических игр по речевому развитию в </a:t>
            </a:r>
            <a:endParaRPr lang="ru-RU" sz="4800" b="1" i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группе</a:t>
            </a:r>
          </a:p>
          <a:p>
            <a:pPr algn="ctr"/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Мартьянова И.В.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rassokhinablog.files.wordpress.com/2016/02/img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723" y="3284984"/>
            <a:ext cx="3549096" cy="280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813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07964" y="897569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«Хорошо – плохо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знакомство детей с противоречиями окружающего мира, развитие связной речи, воображения.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задаёт тему обсуждения. Дети, передавая мяч по кругу, рассказывают, что, на их взгляд, хорошо или плохо в погодных явлениях. Педагог: Дождь. Дети: Дождь – это хорошо: смывает пыль с домов и деревьев полезен для земли и будущего урожая, но плохо – намочит нас, бывает холодным. Педагог: Город. Дети: Хорошо, что я живу в городе: можно ездить в метро, на автобусе, много хороших магазинов, плохо – не увидишь живой коровы, петуха, душно, пыльно. </a:t>
            </a:r>
          </a:p>
        </p:txBody>
      </p:sp>
      <p:pic>
        <p:nvPicPr>
          <p:cNvPr id="18434" name="Picture 2" descr="https://3.bp.blogspot.com/-Dcqc9ao58lo/V0LMs7rqheI/AAAAAAAASJ8/3F1BjNwVZFQcpx1AWZ02iC2vGSL_0VNVQCLcB/s1600/solnyishko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653136"/>
            <a:ext cx="242177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01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77783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Близко-далеко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слухового внимания, остроты слуха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за ширмой производит звучание большой или маленькой игрушкой. Дети по силе звучания определяют размер игрушки (большая или маленькая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или удаленность звучания.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http://psiholog688.narod.ru/733047-f0f3012447ad25a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" b="4631"/>
          <a:stretch/>
        </p:blipFill>
        <p:spPr bwMode="auto">
          <a:xfrm>
            <a:off x="1810347" y="3251434"/>
            <a:ext cx="4716258" cy="2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206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889844"/>
            <a:ext cx="748883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«Весёлый счет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речи детей согласования существительных с числительными.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бросает мяч ребёнку и произносит сочетание существительного с числительным «один», а ребёнок, возвращая мяч, в ответ называет это же существительное, но в сочетании с числительным «пять», «шесть», «семь», «восемь». Пример: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стол – пять столов; один слон – пять слонов; один журавль – пять журавлей; один лебедь – пять лебедей» одна гайка – пять гаек; одна шишка – пять шишек; один гусёнок – пять гусят; один цыплёнок – пять цыплят; один заяц – пять зайцев; одна шапка – пять шапок; одна банка – пять банок.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https://st2.depositphotos.com/1593048/11521/v/950/depositphotos_115216940-stock-illustration-duck-and-cute-duckling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914" y="4941168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584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72307" y="994074"/>
            <a:ext cx="748883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«Разложи по полочкам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ориентировка в пространстве.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персонаж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Федора (К.И. Чуковский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Федорино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горе»)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 помочь ей: кастрюли и сковороды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нижнюю полку, тарелки, ложки, ножи вилки – на полку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блюдца и кувшины на самую верхнюю полку. </a:t>
            </a:r>
          </a:p>
        </p:txBody>
      </p:sp>
      <p:pic>
        <p:nvPicPr>
          <p:cNvPr id="21506" name="Picture 2" descr="http://img1.liveinternet.ru/images/attach/c/10/111/537/111537355_i_07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70309"/>
            <a:ext cx="2554539" cy="36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245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кем был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мышления, расширение словаря, закрепление падежных окончаний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кому-либо из детей, называет предмет или животное, а ребёнок, возвращая мяч логопеду, отвечает на вопрос, кем (чем) был раньше названный объект: Цыплёнок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яйцом, хлеб – мукой, лошадь – жеребёнком, шкаф – доской, корова – телёнком, велосипед – железом, дуб – жёлудем, рубашка – тканью, рыба – икринкой, ботинки – кожей, яблоня – семенем, дом – кирпичом, лягушка – головастиком, сильный – слабым, бабочка – гусеницей, взрослый – ребёнком.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jasochka.sumy.ua/images/th/6%D0%B1%D0%B0%D0%BB%D1%83%D0%BB%D0%B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56087">
            <a:off x="6866776" y="4922750"/>
            <a:ext cx="858816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356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«Горячий – холодный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представлении и словаре ребёнка противоположных признаков предметов или слов-антонимов.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произносит одно прилагательное, а ребёнок, возвращая мяч , называет другое – с противоположным значением. педагог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Горячий.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холодный. Хороший – плохой, умный – глупый, весёлый – грустный, острый – тупой, гладкий – шероховатый.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s://st.depositphotos.com/2400497/4258/v/950/depositphotos_42580899-stock-illustration-happy-bo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 t="6527" r="6229" b="3437"/>
          <a:stretch/>
        </p:blipFill>
        <p:spPr bwMode="auto">
          <a:xfrm>
            <a:off x="5637562" y="4005064"/>
            <a:ext cx="1389217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353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2176"/>
            <a:ext cx="74888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передвигается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обогащение глагольного словаря детей, развитие мышления, внимания, воображения, ловкости.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педагог, бросая мяч каждому ребёнку, называет какое-либо животное, а ребёнок, возвращая мяч, произносит глагол, который можно отнести к названному животному.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Собака.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- стоит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сидит, лежит, идёт, спит, лает, служит (кошка, мышка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static3.depositphotos.com/1000792/122/v/950/depositphotos_1228050-stock-illustration-playful-do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043" y="3861048"/>
            <a:ext cx="3266591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607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36010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звучит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слухового внимания и наблюдательности.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за ширмой играет на различных музыкальных инструментах (бубен, колокольчик, деревянные ложки). Дети должны отгадать что звучит.</a:t>
            </a:r>
          </a:p>
        </p:txBody>
      </p:sp>
      <p:pic>
        <p:nvPicPr>
          <p:cNvPr id="7172" name="Picture 4" descr="https://www.ostrovokpriklucheniy.ru/wp-content/uploads/2017/04/111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30547"/>
            <a:ext cx="6937686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592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874217"/>
            <a:ext cx="74888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 осенью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учить временам года, их последовательности и основным признакам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 столе лежат вперемешку картинки с изображением различных сезонных явлений (идёт снег, цветущий луг, осенний лес, люди в плащах и с зонтами и т.д.). Ребёнок выбирает картинки, где изображены только осенние явления и называет их. </a:t>
            </a:r>
          </a:p>
        </p:txBody>
      </p:sp>
      <p:pic>
        <p:nvPicPr>
          <p:cNvPr id="3" name="Picture 2" descr="http://crosti.ru/patterns/00/04/ff/ea81da3935/pic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443" y="3933056"/>
            <a:ext cx="2076588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412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8720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«Подскажи словечко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мышления, быстроты реакции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педагог, бросая мяч поочерёдно каждому ребёнку, спрашивает: – Ворона каркает, а сорока? Ребёнок, возвращая мяч, должен ответить: – Сорока стрекочет.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вопросов: – Сова летает, а кролик? – Корова ест сено, а лиса? – Крот роет норки, а сорока? – Петух кукарекает, а курица? – Лягушка квакает, а лошадь? – У коровы телёнок, а у овцы? – У медвежонка мама медведица, а у бельчонка?</a:t>
            </a:r>
          </a:p>
        </p:txBody>
      </p:sp>
      <p:pic>
        <p:nvPicPr>
          <p:cNvPr id="9220" name="Picture 4" descr="http://img1.liveinternet.ru/images/attach/c/9/129/210/129210375_0_1335ac_e837cafe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8144" y="4103385"/>
            <a:ext cx="2232248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187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789250" y="260648"/>
            <a:ext cx="7992888" cy="1043362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20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0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как разговаривает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«Животные и их детёныши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 круглым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словечко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чего сделано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овощ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может совершать эти действия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«Хорошо – плохо»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«Близко-далеко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«Весёлый счет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«Разложи по полочкам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кем был?»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«Горячий – холодный»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передвигается?»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звучит?</a:t>
            </a: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 осенью?»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«Подскажи словечко»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«Обобщающие понятия»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ласково»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происходит в природе»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«Один – много»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признаки»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«Чья голова?»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«Четвертый лишний»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«Чего не стало?»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где живёт?»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«Лови да бросай – 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называй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кто позвал?»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кто мой друг?»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это? Знакомство с профессиями?»</a:t>
            </a: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616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«Обобщающие понятия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расширение словарного запаса за счёт употребления обобщающих слов, развитие внимания и памяти, умение соотносить родовые и видовые понятия.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Вариант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Педагог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обобщающее понятие и бросает мяч поочерёдно каждому ребёнку. Ребёнок, возвращая мяч, должен назвать относящиеся к тому обобщающему понятию предметы.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Овощи.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капуста, помидор, огурец,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редиска.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Педагог называет видовые понятия, а дети – обобщающие слова.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Огурец,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56817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889844"/>
            <a:ext cx="74888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ласково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умения образовывать существительные при помощи уменьшительно-ласкательных суффиксов, развитие ловкости, быстроты реакции.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называет первое слово (например, шар), а ребёнок, возвращая мяч, называет второе слово (шарик). Слова можно сгруппировать по сходству окончаний.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 - столик, ключ – ключик; шапка - шапочка, белка – белочка; книга - книжечка, ложка – ложечка; голова - головка, картина – картинка; мыло - мыльце, зеркало – зеркальце; кукла - куколка, свёкла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свёколка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коса - косичка, вода – водичка; жук - жучок, дуб – дубок; вишня - вишенка, башня – башенка; платье - платьице, кресло - креслице.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1038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происходит в природе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употребления в речи глаголов, согласования слов в предложении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задаёт вопрос, а ребёнок, возвращая мяч, должен на заданный вопрос ответить. Игру желательно проводить по темам. Пример: Тема «Весна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Солнце – что делает?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греет. Ручьи – что делают? -Бегут, журчат. Снег – что делает?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темнеет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тает. Птицы – что делают?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прилетают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вьют гнёзда,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песни. Капель – что делает?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звенит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капает. Медведь – что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делает? - просыпается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вылезает из берлоги.</a:t>
            </a:r>
          </a:p>
        </p:txBody>
      </p:sp>
      <p:pic>
        <p:nvPicPr>
          <p:cNvPr id="24578" name="Picture 2" descr="http://st.depositphotos.com/1738826/1946/v/950/depositphotos_19467381-stock-illustration-sun-and-cloud-carto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869160"/>
            <a:ext cx="1407437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112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36303" y="908720"/>
            <a:ext cx="75608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«Один – много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речи детей различных типов окончаний имён существительных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бросает мяч детям, называя имена существительные в единственном числе. Дети бросают мяч обратно, называя существительные во множественном числе. Пример: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 – столы, стул – стулья, гора – горы, лист – листья, дом – дома, носок – носки, глаз – глаза, кусок – куски, день – дни, прыжок – прыжки, сон – сны, гусёнок – гусята, лоб – лбы, тигрёнок – тигрята.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https://static3.depositphotos.com/1008559/263/v/950/depositphotos_2630252-stock-illustration-colorful-banner-from-maple-leav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75656" y="4509706"/>
            <a:ext cx="4895198" cy="14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957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907268" y="854838"/>
            <a:ext cx="748883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признаки»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активизация глагольного словаря.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задаёт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умеют делать белки?» Дети отвечают на вопрос и находят картинку к заданному вопросу. Примерные ответы: Белки умеют прыгать с сучка на сучок. Белки умеют делать тёплые гнёзда.</a:t>
            </a:r>
          </a:p>
        </p:txBody>
      </p:sp>
      <p:sp>
        <p:nvSpPr>
          <p:cNvPr id="3" name="AutoShape 2" descr="https://im0-tub-ru.yandex.net/i?id=7ddd1a46e24ec3798ff224a2f255f9a6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://images.gofreedownload.net/2/cartoon-squirrel-design-112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84984"/>
            <a:ext cx="2738901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3227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33472" y="950074"/>
            <a:ext cx="74888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«Чья голова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расширение словаря детей за счёт употребления притяжательных прилагательных.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говорит: «У вороны голова…», а ребёнок, бросая мяч обратно, заканчивает: «…воронья». Например: У рыси голова – рысья.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рыбы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рыбья.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кошки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кошачья.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сороки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сорочья.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лошади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лошадиная.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орла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орлиная.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верблюда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верблюжья.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0" name="Picture 2" descr="http://2.bp.blogspot.com/-OiG0c0v2jxQ/TgEdubuTjnI/AAAAAAAAB-0/COsHmF0yEeo/s1600/fish_lov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735" y="4181728"/>
            <a:ext cx="230630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7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2501"/>
            <a:ext cx="74888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«Четвёртый лишний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умения детей выделять общий признак в словах, развивать способность к обобщению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называет четыре слова и просит определить, какое слово лишнее. Например: голубой, красный, зелёный, спелый. Кабачок, огурец, тыква, лимон. Пасмурно, ненастно, хмуро, ясно</a:t>
            </a:r>
            <a:r>
              <a:rPr lang="ru-RU" dirty="0"/>
              <a:t>.</a:t>
            </a:r>
          </a:p>
        </p:txBody>
      </p:sp>
      <p:pic>
        <p:nvPicPr>
          <p:cNvPr id="28674" name="Picture 2" descr="https://ds04.infourok.ru/uploads/ex/0aad/00091ee4-9eb09fc0/hello_html_m30454e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0" b="54312"/>
          <a:stretch/>
        </p:blipFill>
        <p:spPr bwMode="auto">
          <a:xfrm>
            <a:off x="1524000" y="3933056"/>
            <a:ext cx="6096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9983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35790" y="980728"/>
            <a:ext cx="748883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«Лови да бросай – цвета называй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подбор существительных к прилагательному, обозначающему цвет. Закрепление названий основных цветов, развитие воображения у детей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называет прилагательное, обозначающее цвет, а ребёнок, возвращая мяч, называет существительное, подходящее к данному прилагательному. педагог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-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Красный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мак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огонь,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флаг.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апельсин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морковь,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цыплёнок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солнце,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репа. Зелёный - огурец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трава,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лёд,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незабудки. Синий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колокольчик, море,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небо.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слива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сирень,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сумерки.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8918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«Чего не стало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внимания и наблюдательности.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на столе выкладывает 4 овоща: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посмотрите внимательно, что лежит на столе. Это лук, огурец, помидор, перец. Посмотрите внимательно и запомните. А теперь закройте глаза». Дети закрывают глаза, а педагог убирает один овощ. «Чего не стало?» Дети вспоминают и называют овощ. </a:t>
            </a:r>
          </a:p>
        </p:txBody>
      </p:sp>
      <p:pic>
        <p:nvPicPr>
          <p:cNvPr id="1026" name="Picture 2" descr="http://detsad110.ru/sites/default/files/field/image/27.12.16_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664" y="3873828"/>
            <a:ext cx="2481432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6221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4364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где живёт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знания детей о жилищах животных, насекомых. Закрепление употребления в речи детей грамматической формы предложного падежа с предлогом «в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Бросая мяч поочерёдно каждому ребёнку, педагог задаёт вопрос, а ребёнок, возвращая мяч, отвечает. Вариант 1.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– Дети: Кто живёт в дупле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Белка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скворечнике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Скворцы. Кто живёт в гнезде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Птицы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будке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Собака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улье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Пчёлы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живёт в норе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Лиса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логове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Волк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берлоге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Медведь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Вариант 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-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Где живёт медведь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берлоге. Где живёт волк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логове. Вариант 3. Работа над правильной конструкцией предложения. Детям предлагается дать полный ответ: «Медведь живёт в берлоге». </a:t>
            </a:r>
          </a:p>
        </p:txBody>
      </p:sp>
    </p:spTree>
    <p:extLst>
      <p:ext uri="{BB962C8B-B14F-4D97-AF65-F5344CB8AC3E}">
        <p14:creationId xmlns:p14="http://schemas.microsoft.com/office/powerpoint/2010/main" val="3362033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Прямоугольник 5"/>
          <p:cNvSpPr/>
          <p:nvPr/>
        </p:nvSpPr>
        <p:spPr>
          <a:xfrm>
            <a:off x="827584" y="908720"/>
            <a:ext cx="74888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разговаривает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расширение словарного запаса, развитие быстроты реакции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поочерёдно бросает мяч детям, называя животных. Дети, возвращая мяч, должны ответить, как то или иное животное подаёт голос: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мычит, тигр рычит, змея шипит,  комар пищит, собака лает, волк воет, утка крякает, свинья хрюкает.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бросает мяч и спрашивает: «Кто рычит?», «А кто мычит?», «Кто лает?», «Кто кукует?» и т.д.</a:t>
            </a:r>
          </a:p>
        </p:txBody>
      </p:sp>
      <p:pic>
        <p:nvPicPr>
          <p:cNvPr id="33796" name="Picture 4" descr="http://crosti.ru/patterns/00/0b/ed/886c2472f3/pic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13635"/>
            <a:ext cx="2737416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0029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Прямоугольник 5"/>
          <p:cNvSpPr/>
          <p:nvPr/>
        </p:nvSpPr>
        <p:spPr>
          <a:xfrm>
            <a:off x="827049" y="980728"/>
            <a:ext cx="74888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кто позвал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различение по тембру максимально сокращённых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звуковых сочетаний.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водящий поворачивается спиной к детям и по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звуковому сочетанию «ла-ла,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ду-ду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пи-пи, ля-ля, ко-ко»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определяет, кто его позвал. Зовёт водящего тот ребёнок, на которого указывает педагог.</a:t>
            </a:r>
          </a:p>
        </p:txBody>
      </p:sp>
      <p:pic>
        <p:nvPicPr>
          <p:cNvPr id="3074" name="Picture 2" descr="https://img-fotki.yandex.ru/get/5200/200418627.dc/0_14c54b_b2541c09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59" y="3573016"/>
            <a:ext cx="278514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695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4364"/>
            <a:ext cx="74888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кто мой друг?»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знания детей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насекомых, их отличительных чертах и свойствах, месте обитания.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подготавливает карточки с изображением животных (желательно по группам: домашние, дикие, птицы). Каждый ребенок должен выбрать карточку с изображением так, чтобы остальные не видели. Дается время на составление рассказа. Например: Ребенок выбрал картинку со слоном, назвал его Филя и далее начинает рассказ. Это мой Филя. Он живет в Африке. Он очень большой и добрый. Филя любит кушать фрукты и овощи. Он даже иногда выступает в цирке (можно изобразить походку животного). Остальные дети пытаются угадать, о каком животном идет речь.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5831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4364"/>
            <a:ext cx="74888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это? Знакомство с профессиями»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знания детей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профессиях, расширение словарного запаса.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подготавливает для игры карточки с изображением людей разных профессий.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1: Педагог задает вопросы: Кто лечит больных? Кто учит детей в школе? Кто готовит обед? Кто разносит письма? Кто шьет платье? Кто работает на тракторе?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2: Что делает дворник? Что делает учитель? Что делает маляр?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3: «Кому что нужно?» Что нужно почтальону? Что нужно парикмахеру? И наоборот: Кому нужны ножницы? Кому нужна указка?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170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Прямоугольник 6"/>
          <p:cNvSpPr/>
          <p:nvPr/>
        </p:nvSpPr>
        <p:spPr>
          <a:xfrm>
            <a:off x="827584" y="908720"/>
            <a:ext cx="748883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«Животные и их детёныши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речи детей названии детёнышей животных, закрепление навыков словообразования, развитие ловкости, внимания, памяти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бросая мяч ребёнку, педагог называет какое-либо животное, а ребёнок, возвращая мяч, называет детёныша этого животного. Слова скомпонованы в три группы по способу их образования. Третья группа требует запоминания названий детёнышей.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 тигра – тигрёнок, у льва – львёнок, у слона – слонёнок, у оленя – оленёнок, у лося – лосёнок, у лисы – лисёнок. Группа 2. У медведя – медвежонок, у верблюда – верблюжонок, у зайца – зайчонок, у кролика – крольчонок, у белки – бельчонок. Группа 3. У коровы – телёнок, у лошади – жеребёнок, у свиньи – поросёнок, у овцы – ягнёнок, у курицы – цыплёнок, у собаки – щенок. </a:t>
            </a:r>
          </a:p>
        </p:txBody>
      </p:sp>
    </p:spTree>
    <p:extLst>
      <p:ext uri="{BB962C8B-B14F-4D97-AF65-F5344CB8AC3E}">
        <p14:creationId xmlns:p14="http://schemas.microsoft.com/office/powerpoint/2010/main" val="3241581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07964" y="963929"/>
            <a:ext cx="748883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 круглым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расширение словаря детей за счёт прилагательных, развитие воображения, памяти, ловкости.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детям, задаёт вопрос, ребёнок, поймавший мяч, должен на него ответить и вернуть мяч.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круглым? (мяч, шар, колесо, солнце, луна, вишня, яблоко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длинным? (дорога, река, верёвка, лента, шнур, нитка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высоким? (гора, дерево, скала, человек, столб, дом, шкаф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колючим? (ёж, роза, кактус, иголки, ёлка, проволока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 и т.д.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://hovrashok.com.ua/images/Jan/11/fe520c10e882bd0593ff9f4a845361ae/mini_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37112"/>
            <a:ext cx="1835991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080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07964" y="977783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словечко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навыков словообразования, подбор родственных слов.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Например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Пчела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пчёлка,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пчёлочка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пчелиный, пчеловод, пчёлы и т.д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Книга – книжка, книжечка, книжный, книголюб, книги и т.д.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4" descr="https://trifonova-egoradou5.edumsko.ru/uploads/3000/6161/persona/folders/302612d92.png?1481137435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s://trifonova-egoradou5.edumsko.ru/uploads/3000/6161/persona/folders/302612d92.png?148113743528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84984"/>
            <a:ext cx="2268581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969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2176"/>
            <a:ext cx="74888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чего сделано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речи детей употребления относительных прилагательных и способов их образования.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говорит: «Сапоги из кожи», а ребёнок, возвращая мяч, отвечает: «Кожаные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Рукавички из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меховые. Таз из меди – медный, ваза из хрусталя – хрустальная, рукавички из шерсти – шерстяные и т.д.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s://thumbs.dreamstime.com/z/winter-mitten-vector-cartoon-zentangle-style-3796519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3" b="18781"/>
          <a:stretch/>
        </p:blipFill>
        <p:spPr bwMode="auto">
          <a:xfrm rot="20220276">
            <a:off x="5466368" y="4010080"/>
            <a:ext cx="2198453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184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8720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овощ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тактильного, зрительного и обонятельного анализаторов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нарезает овощи, дети их нюхают и пробуют на вкус. Педагог даёт образец: «Помидор сладкий, а чеснок острый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http://vserisunki.ru/frukti/frukty_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4" b="7979"/>
          <a:stretch/>
        </p:blipFill>
        <p:spPr bwMode="auto">
          <a:xfrm>
            <a:off x="1946917" y="3573016"/>
            <a:ext cx="5210926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67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755576" y="908720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может совершать эти действия?» </a:t>
            </a:r>
            <a:endParaRPr lang="ru-RU" sz="24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активизация глагольного словаря детей, развитие воображения, памяти, ловкости.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бросая мяч ребёнку, называет глагол, а ребёнок, возвращая мяч, называет существительное, подходящее к названному глаголу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Педагог: Идёт…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животное, поезд, пароход, дождь…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Бежит - ручей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время, животное, человек, дорога…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Летит - птица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бабочка, стрекоза, муха, жук, самолёт…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Плывёт - рыба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кит, дельфин, лодка, корабль, человек…</a:t>
            </a:r>
          </a:p>
        </p:txBody>
      </p:sp>
      <p:pic>
        <p:nvPicPr>
          <p:cNvPr id="17410" name="Picture 2" descr="http://designingflicks.com/images/whale-clipart-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23412">
            <a:off x="6696991" y="4260808"/>
            <a:ext cx="1173347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0618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2912</Words>
  <Application>Microsoft Office PowerPoint</Application>
  <PresentationFormat>Экран (4:3)</PresentationFormat>
  <Paragraphs>235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Ира</cp:lastModifiedBy>
  <cp:revision>28</cp:revision>
  <dcterms:created xsi:type="dcterms:W3CDTF">2017-10-16T04:25:13Z</dcterms:created>
  <dcterms:modified xsi:type="dcterms:W3CDTF">2022-02-07T08:24:27Z</dcterms:modified>
</cp:coreProperties>
</file>