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321" r:id="rId2"/>
    <p:sldId id="280" r:id="rId3"/>
    <p:sldId id="287" r:id="rId4"/>
    <p:sldId id="295" r:id="rId5"/>
    <p:sldId id="292" r:id="rId6"/>
    <p:sldId id="279" r:id="rId7"/>
    <p:sldId id="322" r:id="rId8"/>
    <p:sldId id="305" r:id="rId9"/>
    <p:sldId id="312" r:id="rId10"/>
    <p:sldId id="323" r:id="rId11"/>
    <p:sldId id="28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люшкины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F00FF"/>
    <a:srgbClr val="CCCC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41" autoAdjust="0"/>
    <p:restoredTop sz="94660"/>
  </p:normalViewPr>
  <p:slideViewPr>
    <p:cSldViewPr>
      <p:cViewPr>
        <p:scale>
          <a:sx n="58" d="100"/>
          <a:sy n="58" d="100"/>
        </p:scale>
        <p:origin x="-1824" y="-312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1D3AB-2BED-45F9-B148-ACEA3B8521A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46F1A-8060-499E-A823-9E4B1D13B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55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46F1A-8060-499E-A823-9E4B1D13B50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95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FA149-C446-470A-A9A8-D3119285D6B4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B8AD00-D0D7-4D53-9F14-F040509F132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AACC42-7DE8-4039-8D22-5B129C6CCCFE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445A3-2194-4C38-A2E4-25BE666E7CA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8F6EF-7867-44FC-AD47-98ABA721E827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677481-A5C4-4842-B85A-3747285FFB0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4FB03D-DA94-473D-A35C-1F0E733E0B10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672956-D60C-4518-9D14-FF70D97985E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473F4F-07E8-4354-B950-5078F3D02D5C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3DCC8-5B34-490B-838C-D81E25502C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4621F-913A-4D65-B56E-7B105911565B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B956F-7C97-4B02-9693-1C0A0B6C47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4F12F5-F6A5-4BFE-8D49-8AA25F1EFD7C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21A532-D929-4C91-B5ED-A519832C701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0D1AE3-B9D1-4517-AB5D-2CCDD9A0F000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625E3-002D-4C28-96E5-DB967615A8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4AA2F3-FD00-4497-8C4C-95AC861A1920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0BD752-9011-4739-8B14-7A09A3461AE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585EEE-8BEF-4DB1-8431-643C95C96ADE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41F674-5013-4D03-86D8-D463E0BD90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23AB7B-B811-4A9D-954F-4164D0FEF899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F9154-59C3-4591-A609-27E0A517F0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F0C1C5C-8AE9-482A-B02C-EA48B71BC0EB}" type="datetimeFigureOut">
              <a:rPr lang="ru-RU" smtClean="0"/>
              <a:pPr>
                <a:defRPr/>
              </a:pPr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65E4C69-63E0-41B8-BCA7-064F6FA1C91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4" descr="шаблон 2 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9" y="-4259"/>
            <a:ext cx="9269760" cy="6957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251520" y="1844675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dirty="0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8276" y="36649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автономное дошкольное образовательное учреждение</a:t>
            </a:r>
            <a:endParaRPr lang="ru-RU" dirty="0"/>
          </a:p>
          <a:p>
            <a:pPr algn="ctr"/>
            <a:r>
              <a:rPr lang="ru-RU" b="1" dirty="0"/>
              <a:t>«Детский сад «Родничок»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01010" y="2551389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algn="ctr"/>
            <a:r>
              <a:rPr lang="ru-RU" b="1" dirty="0"/>
              <a:t>Проект: Театрализованная </a:t>
            </a:r>
            <a:r>
              <a:rPr lang="ru-RU" b="1" dirty="0" smtClean="0"/>
              <a:t>деятельность в детском саду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44516" y="515719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algn="r"/>
            <a:r>
              <a:rPr lang="ru-RU" b="1" dirty="0"/>
              <a:t>                                                                 Воспитатели: Михайлова О.И.</a:t>
            </a:r>
            <a:endParaRPr lang="ru-RU" dirty="0"/>
          </a:p>
          <a:p>
            <a:pPr algn="r"/>
            <a:r>
              <a:rPr lang="ru-RU" b="1" dirty="0"/>
              <a:t>                                                                              Воронова К.В.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326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Содержимое 25" descr="DSC03283.JPG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138" y="2276475"/>
            <a:ext cx="1439862" cy="10810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4" descr="шаблон 2 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1772816"/>
            <a:ext cx="83529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C:\Users\Воронова Ксения\Desktop\IMG_23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оронова Ксения\Desktop\IMG_23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3438128"/>
            <a:ext cx="4290565" cy="321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310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8435" name="Picture 4" descr="шаблон 2 титульни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712502" y="332656"/>
            <a:ext cx="604407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        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89300" y="0"/>
            <a:ext cx="61071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140968"/>
            <a:ext cx="660056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6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6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 panose="03010101010201010101" pitchFamily="66" charset="0"/>
              </a:rPr>
              <a:t>СПАСИБО    </a:t>
            </a:r>
          </a:p>
          <a:p>
            <a:pPr algn="ctr"/>
            <a:r>
              <a:rPr lang="ru-RU" sz="6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 panose="03010101010201010101" pitchFamily="66" charset="0"/>
              </a:rPr>
              <a:t>ЗА</a:t>
            </a:r>
          </a:p>
          <a:p>
            <a:pPr algn="ctr"/>
            <a:r>
              <a:rPr lang="ru-RU" sz="6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 panose="03010101010201010101" pitchFamily="66" charset="0"/>
              </a:rPr>
              <a:t>ВНИМАНИЕ!</a:t>
            </a:r>
            <a:endParaRPr lang="ru-RU" sz="6600" dirty="0"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/>
          </p:cNvSpPr>
          <p:nvPr>
            <p:ph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16385" name="Rectangle 5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6387" name="Picture 7" descr="шаблон 2 б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23728" y="797511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/>
            <a:endParaRPr lang="ru-RU" dirty="0"/>
          </a:p>
          <a:p>
            <a:pPr marL="137160"/>
            <a:r>
              <a:rPr lang="ru-RU" dirty="0" smtClean="0"/>
              <a:t>.</a:t>
            </a: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63888" y="93389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“Театр – это волшебный мир.</a:t>
            </a:r>
            <a:br>
              <a:rPr lang="ru-RU" sz="2400" dirty="0" smtClean="0"/>
            </a:br>
            <a:r>
              <a:rPr lang="ru-RU" sz="2400" dirty="0" smtClean="0"/>
              <a:t>Он дает уроки красоты, морали</a:t>
            </a:r>
            <a:br>
              <a:rPr lang="ru-RU" sz="2400" dirty="0" smtClean="0"/>
            </a:br>
            <a:r>
              <a:rPr lang="ru-RU" sz="2400" dirty="0" smtClean="0"/>
              <a:t>и нравственности.</a:t>
            </a:r>
            <a:br>
              <a:rPr lang="ru-RU" sz="2400" dirty="0" smtClean="0"/>
            </a:br>
            <a:r>
              <a:rPr lang="ru-RU" sz="2400" dirty="0" smtClean="0"/>
              <a:t>А чем они богаче, тем успешнее</a:t>
            </a:r>
            <a:br>
              <a:rPr lang="ru-RU" sz="2400" dirty="0" smtClean="0"/>
            </a:br>
            <a:r>
              <a:rPr lang="ru-RU" sz="2400" dirty="0" smtClean="0"/>
              <a:t>идет развитие духовного мира детей…”</a:t>
            </a:r>
            <a:br>
              <a:rPr lang="ru-RU" sz="2400" dirty="0" smtClean="0"/>
            </a:br>
            <a:r>
              <a:rPr lang="ru-RU" sz="2400" i="1" dirty="0" smtClean="0"/>
              <a:t>(Б. М. Теплов)</a:t>
            </a:r>
            <a:endParaRPr lang="ru-RU" sz="24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7411" name="Picture 4" descr="шаблон 2 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6"/>
          <p:cNvSpPr>
            <a:spLocks noChangeArrowheads="1"/>
          </p:cNvSpPr>
          <p:nvPr/>
        </p:nvSpPr>
        <p:spPr bwMode="auto">
          <a:xfrm>
            <a:off x="-252413" y="5445125"/>
            <a:ext cx="266382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FFC000"/>
                </a:solidFill>
                <a:latin typeface="Comic Sans MS" pitchFamily="66" charset="0"/>
              </a:rPr>
              <a:t>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772817"/>
            <a:ext cx="77048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" y="198884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/>
              <a:t>Актуальность</a:t>
            </a:r>
            <a:endParaRPr lang="ru-RU" sz="3200" dirty="0"/>
          </a:p>
          <a:p>
            <a:pPr algn="just">
              <a:lnSpc>
                <a:spcPct val="150000"/>
              </a:lnSpc>
            </a:pPr>
            <a:r>
              <a:rPr lang="ru-RU" sz="2000" dirty="0"/>
              <a:t>Каждый ребёнок рождается с удивительным волшебным даром - творческим воображением. Вот только не каждый взрослый способен разбудить в ребёнке волшебника. Для этого нужно обладать особым чудесным средством, имя которому - театр, точнее «игра в театр». Основной «изюминкой» в театрализованной деятельности является чуткий, внимательный подход к каждому ребёнку, умение разглядеть индивидуальность малыша, раскрыть его одарённость и показать это всем.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2771800" y="256490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458" name="Rectangle 6"/>
          <p:cNvSpPr>
            <a:spLocks noGrp="1"/>
          </p:cNvSpPr>
          <p:nvPr>
            <p:ph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19457" name="Rectangle 5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9459" name="Picture 7" descr="шаблон 2 б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89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Прямоугольник 7"/>
          <p:cNvSpPr>
            <a:spLocks noChangeArrowheads="1"/>
          </p:cNvSpPr>
          <p:nvPr/>
        </p:nvSpPr>
        <p:spPr bwMode="auto">
          <a:xfrm>
            <a:off x="2484438" y="5013325"/>
            <a:ext cx="64087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400" dirty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620688"/>
            <a:ext cx="802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.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188640"/>
            <a:ext cx="738031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  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93199" y="1467832"/>
            <a:ext cx="5446543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algn="ctr"/>
            <a:r>
              <a:rPr lang="ru-RU" sz="3200" b="1" dirty="0" smtClean="0"/>
              <a:t>Цель</a:t>
            </a:r>
            <a:endParaRPr lang="ru-RU" sz="3200" b="1" dirty="0"/>
          </a:p>
          <a:p>
            <a:pPr algn="just">
              <a:lnSpc>
                <a:spcPct val="150000"/>
              </a:lnSpc>
            </a:pPr>
            <a:r>
              <a:rPr lang="ru-RU" sz="2400" dirty="0"/>
              <a:t>Создание условий, способствующих гармоничному развитию детей в соответствии с требованиями ФГОС ДО</a:t>
            </a:r>
            <a:r>
              <a:rPr lang="ru-RU" sz="2400" dirty="0" smtClean="0"/>
              <a:t>. Формирование </a:t>
            </a:r>
            <a:r>
              <a:rPr lang="ru-RU" sz="2400" dirty="0"/>
              <a:t>интереса к театрализованной деятельности. </a:t>
            </a:r>
          </a:p>
        </p:txBody>
      </p:sp>
      <p:sp>
        <p:nvSpPr>
          <p:cNvPr id="25" name="5-конечная звезда 24"/>
          <p:cNvSpPr/>
          <p:nvPr/>
        </p:nvSpPr>
        <p:spPr>
          <a:xfrm>
            <a:off x="863588" y="4583779"/>
            <a:ext cx="504056" cy="432048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0483" name="Picture 4" descr="шаблон 2 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252413" y="1989138"/>
            <a:ext cx="97202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485" name="Прямоугольник 6"/>
          <p:cNvSpPr>
            <a:spLocks noChangeArrowheads="1"/>
          </p:cNvSpPr>
          <p:nvPr/>
        </p:nvSpPr>
        <p:spPr bwMode="auto">
          <a:xfrm>
            <a:off x="-252413" y="5445125"/>
            <a:ext cx="266382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20486" name="Прямоугольник 7"/>
          <p:cNvSpPr>
            <a:spLocks noChangeArrowheads="1"/>
          </p:cNvSpPr>
          <p:nvPr/>
        </p:nvSpPr>
        <p:spPr bwMode="auto">
          <a:xfrm>
            <a:off x="5940425" y="2781300"/>
            <a:ext cx="3527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772816"/>
            <a:ext cx="8568952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 algn="ctr"/>
            <a:endParaRPr lang="ru-RU" sz="2800" b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848" y="2726922"/>
            <a:ext cx="846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Franklin Gothic Medium" pitchFamily="34" charset="0"/>
              </a:rPr>
              <a:t>                     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3284984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endParaRPr lang="ru-RU" sz="2400" b="1" dirty="0">
              <a:latin typeface="Franklin Gothic Medium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7449" y="1792555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/>
              <a:t>Задачи</a:t>
            </a:r>
            <a:endParaRPr lang="ru-RU" sz="2400" dirty="0"/>
          </a:p>
          <a:p>
            <a:pPr lvl="0" algn="just">
              <a:lnSpc>
                <a:spcPct val="150000"/>
              </a:lnSpc>
            </a:pPr>
            <a:r>
              <a:rPr lang="ru-RU" sz="2400" dirty="0" smtClean="0"/>
              <a:t>1. Учить </a:t>
            </a:r>
            <a:r>
              <a:rPr lang="ru-RU" sz="2400" dirty="0"/>
              <a:t>делать театральные игрушки своими руками.</a:t>
            </a:r>
          </a:p>
          <a:p>
            <a:pPr lvl="0" algn="just">
              <a:lnSpc>
                <a:spcPct val="150000"/>
              </a:lnSpc>
            </a:pPr>
            <a:r>
              <a:rPr lang="ru-RU" sz="2400" dirty="0"/>
              <a:t> </a:t>
            </a:r>
            <a:r>
              <a:rPr lang="ru-RU" sz="2400" dirty="0" smtClean="0"/>
              <a:t>2. Знакомить </a:t>
            </a:r>
            <a:r>
              <a:rPr lang="ru-RU" sz="2400" dirty="0"/>
              <a:t>с разнообразными видами театра. </a:t>
            </a:r>
          </a:p>
          <a:p>
            <a:pPr lvl="0" algn="just">
              <a:lnSpc>
                <a:spcPct val="150000"/>
              </a:lnSpc>
            </a:pPr>
            <a:r>
              <a:rPr lang="ru-RU" sz="2400" dirty="0"/>
              <a:t> </a:t>
            </a:r>
            <a:r>
              <a:rPr lang="ru-RU" sz="2400" dirty="0" smtClean="0"/>
              <a:t>3. Развивать </a:t>
            </a:r>
            <a:r>
              <a:rPr lang="ru-RU" sz="2400" dirty="0"/>
              <a:t>пантомимические навыки. </a:t>
            </a:r>
          </a:p>
          <a:p>
            <a:pPr lvl="0" algn="just">
              <a:lnSpc>
                <a:spcPct val="150000"/>
              </a:lnSpc>
            </a:pPr>
            <a:r>
              <a:rPr lang="ru-RU" sz="2400" dirty="0"/>
              <a:t> </a:t>
            </a:r>
            <a:r>
              <a:rPr lang="ru-RU" sz="2400" dirty="0" smtClean="0"/>
              <a:t>4. Развивать </a:t>
            </a:r>
            <a:r>
              <a:rPr lang="ru-RU" sz="2400" dirty="0"/>
              <a:t>творческие способности.</a:t>
            </a:r>
          </a:p>
          <a:p>
            <a:pPr lvl="0" algn="just">
              <a:lnSpc>
                <a:spcPct val="150000"/>
              </a:lnSpc>
            </a:pPr>
            <a:r>
              <a:rPr lang="ru-RU" sz="2400" dirty="0"/>
              <a:t> </a:t>
            </a:r>
            <a:r>
              <a:rPr lang="ru-RU" sz="2400" dirty="0" smtClean="0"/>
              <a:t>5. Формировать </a:t>
            </a:r>
            <a:r>
              <a:rPr lang="ru-RU" sz="2400" dirty="0"/>
              <a:t>выразительность речи, движений. </a:t>
            </a:r>
          </a:p>
          <a:p>
            <a:pPr lvl="0" algn="just">
              <a:lnSpc>
                <a:spcPct val="150000"/>
              </a:lnSpc>
            </a:pPr>
            <a:r>
              <a:rPr lang="ru-RU" sz="2400" dirty="0"/>
              <a:t> </a:t>
            </a:r>
            <a:r>
              <a:rPr lang="ru-RU" sz="2400" dirty="0" smtClean="0"/>
              <a:t>6. Воспитывать </a:t>
            </a:r>
            <a:r>
              <a:rPr lang="ru-RU" sz="2400" dirty="0"/>
              <a:t>умения взаимодействовать со сверстниками</a:t>
            </a:r>
            <a:r>
              <a:rPr lang="ru-RU" sz="2000" dirty="0"/>
              <a:t>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/>
          </p:cNvSpPr>
          <p:nvPr>
            <p:ph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22529" name="Rectangle 5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2531" name="Picture 7" descr="шаблон 2 б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0" y="25153"/>
            <a:ext cx="9134440" cy="685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79712" y="1196752"/>
            <a:ext cx="691276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u="sng" dirty="0"/>
              <a:t>Театральный уголок нашей группы включает в себя:</a:t>
            </a:r>
            <a:endParaRPr lang="ru-RU" b="1" dirty="0"/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    </a:t>
            </a:r>
            <a:r>
              <a:rPr lang="ru-RU" sz="2400" dirty="0" smtClean="0"/>
              <a:t>Пальчиковый </a:t>
            </a:r>
            <a:r>
              <a:rPr lang="ru-RU" sz="2400" dirty="0"/>
              <a:t>театр </a:t>
            </a:r>
            <a:r>
              <a:rPr lang="ru-RU" sz="2400" i="1" dirty="0"/>
              <a:t>(репка, волк и семеро козлят, колобок…)</a:t>
            </a:r>
            <a:endParaRPr lang="ru-RU" sz="2400" dirty="0"/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    Настольный </a:t>
            </a:r>
            <a:r>
              <a:rPr lang="ru-RU" sz="2400" dirty="0"/>
              <a:t>театр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    Теневой </a:t>
            </a:r>
            <a:r>
              <a:rPr lang="ru-RU" sz="2400" dirty="0"/>
              <a:t>театр </a:t>
            </a:r>
            <a:r>
              <a:rPr lang="ru-RU" sz="2400" i="1" dirty="0"/>
              <a:t>(Яблочко, три поросенка, </a:t>
            </a:r>
            <a:r>
              <a:rPr lang="ru-RU" sz="2400" i="1" dirty="0" smtClean="0"/>
              <a:t>  теремок</a:t>
            </a:r>
            <a:r>
              <a:rPr lang="ru-RU" sz="2400" i="1" dirty="0"/>
              <a:t>…)</a:t>
            </a:r>
            <a:endParaRPr lang="ru-RU" sz="2400" dirty="0"/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    Книга </a:t>
            </a:r>
            <a:r>
              <a:rPr lang="ru-RU" sz="2400" dirty="0"/>
              <a:t>самоделка «Гуси лебеди»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    Ширма </a:t>
            </a:r>
            <a:r>
              <a:rPr lang="ru-RU" sz="2400" dirty="0"/>
              <a:t>для пальчикового театра.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    Ширма </a:t>
            </a:r>
            <a:r>
              <a:rPr lang="ru-RU" sz="2400" dirty="0"/>
              <a:t>для кукольного театра.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    Ширма </a:t>
            </a:r>
            <a:r>
              <a:rPr lang="ru-RU" sz="2400" dirty="0"/>
              <a:t>для театра теней.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/>
          </p:cNvSpPr>
          <p:nvPr>
            <p:ph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23553" name="Rectangle 5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3555" name="Picture 7" descr="шаблон 2 б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80" y="1125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15815055766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3" y="188641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5815055765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3350" y="3670626"/>
            <a:ext cx="4066811" cy="305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486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4" descr="шаблон 2 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395288" y="1844675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dirty="0">
              <a:latin typeface="Calibri" pitchFamily="34" charset="0"/>
            </a:endParaRPr>
          </a:p>
        </p:txBody>
      </p:sp>
      <p:pic>
        <p:nvPicPr>
          <p:cNvPr id="2050" name="Picture 2" descr="C:\Users\user\Desktop\15813158180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134" y="2102841"/>
            <a:ext cx="3359777" cy="447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5814870305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110346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Содержимое 25" descr="DSC03283.JPG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138" y="2276475"/>
            <a:ext cx="1439862" cy="10810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4" descr="шаблон 2 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1772816"/>
            <a:ext cx="83529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5" name="Picture 3" descr="C:\Users\user\Desktop\15815055767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334663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оронова Ксения\Desktop\IMG_236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775654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6|7.4|1.5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|1.6|2.2|2.8|1.5|1.8|1.6|2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.1|0.9|5.3|1.8|2.2|1.9|2.4|2.4|1.9|2.3|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8|8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|1.6|2.2|2.8|1.5|1.8|1.6|2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2644</TotalTime>
  <Words>217</Words>
  <Application>Microsoft Office PowerPoint</Application>
  <PresentationFormat>Экран (4:3)</PresentationFormat>
  <Paragraphs>44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Клюшкины</dc:creator>
  <cp:lastModifiedBy>Воронова Ксения</cp:lastModifiedBy>
  <cp:revision>234</cp:revision>
  <dcterms:created xsi:type="dcterms:W3CDTF">2014-05-28T18:38:22Z</dcterms:created>
  <dcterms:modified xsi:type="dcterms:W3CDTF">2022-02-07T11:29:33Z</dcterms:modified>
</cp:coreProperties>
</file>