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еремок">
            <a:extLst>
              <a:ext uri="{FF2B5EF4-FFF2-40B4-BE49-F238E27FC236}">
                <a16:creationId xmlns:a16="http://schemas.microsoft.com/office/drawing/2014/main" id="{77D8EB23-3C81-4A5E-8BA3-A2952B50A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797" y="2027274"/>
            <a:ext cx="2481055" cy="280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3D52AC-A83F-4C72-BB4B-D50738ABF1AB}"/>
              </a:ext>
            </a:extLst>
          </p:cNvPr>
          <p:cNvSpPr/>
          <p:nvPr/>
        </p:nvSpPr>
        <p:spPr>
          <a:xfrm>
            <a:off x="1987826" y="212179"/>
            <a:ext cx="7580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b="1" i="1" dirty="0"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 детский сад № 1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b="1" i="1" dirty="0">
                <a:ea typeface="Calibri" pitchFamily="34" charset="0"/>
                <a:cs typeface="Times New Roman" pitchFamily="18" charset="0"/>
              </a:rPr>
              <a:t>общеразвивающего вида Кронштадтского района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b="1" i="1" dirty="0">
                <a:ea typeface="Calibri" pitchFamily="34" charset="0"/>
                <a:cs typeface="Times New Roman" pitchFamily="18" charset="0"/>
              </a:rPr>
              <a:t>Санкт-Петербурга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2DBC649-81B5-45F8-B81F-41125D60D351}"/>
              </a:ext>
            </a:extLst>
          </p:cNvPr>
          <p:cNvSpPr/>
          <p:nvPr/>
        </p:nvSpPr>
        <p:spPr>
          <a:xfrm>
            <a:off x="5499652" y="43933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/>
              <a:t>Выполнила воспитатель:</a:t>
            </a:r>
          </a:p>
          <a:p>
            <a:pPr algn="r"/>
            <a:r>
              <a:rPr lang="ru-RU" b="1" dirty="0"/>
              <a:t> Фокина Ольга </a:t>
            </a:r>
          </a:p>
          <a:p>
            <a:pPr algn="r"/>
            <a:r>
              <a:rPr lang="ru-RU" b="1" dirty="0"/>
              <a:t>Александровна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F7620F6-0751-4271-AFA2-07545720F632}"/>
              </a:ext>
            </a:extLst>
          </p:cNvPr>
          <p:cNvSpPr/>
          <p:nvPr/>
        </p:nvSpPr>
        <p:spPr>
          <a:xfrm>
            <a:off x="5141843" y="6276489"/>
            <a:ext cx="1484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2021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DBDAEC-4000-41FA-B161-A79C6E9682CA}"/>
              </a:ext>
            </a:extLst>
          </p:cNvPr>
          <p:cNvSpPr/>
          <p:nvPr/>
        </p:nvSpPr>
        <p:spPr>
          <a:xfrm>
            <a:off x="5327374" y="2207323"/>
            <a:ext cx="6096000" cy="18558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Конспект непосредственно образовательной деятельности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с детьми раннего дошкольного возраста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по развитию речи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с использованием театрализации «Теремок».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06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21C650EC-85A4-4498-BFFE-235859445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739" y="92765"/>
            <a:ext cx="9670247" cy="667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6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3503F54-AD16-4271-AE35-2FE3566E660C}"/>
              </a:ext>
            </a:extLst>
          </p:cNvPr>
          <p:cNvSpPr/>
          <p:nvPr/>
        </p:nvSpPr>
        <p:spPr>
          <a:xfrm>
            <a:off x="4649129" y="3244334"/>
            <a:ext cx="2893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61752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272C477-76D9-45F9-AB5E-BFCB70521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301" y="91848"/>
            <a:ext cx="8407055" cy="667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85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Теремок 🏠 читать русскую народную сказку онлайн">
            <a:extLst>
              <a:ext uri="{FF2B5EF4-FFF2-40B4-BE49-F238E27FC236}">
                <a16:creationId xmlns:a16="http://schemas.microsoft.com/office/drawing/2014/main" id="{028865AF-643B-46E9-920C-F82FE7036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73" y="96807"/>
            <a:ext cx="9658531" cy="666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84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BFC6BDA3-8740-40B9-ACC2-C03D22ACD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871" y="199710"/>
            <a:ext cx="9360259" cy="645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50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B79096DE-9FE1-4A54-BB34-076B42CE9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851" y="198783"/>
            <a:ext cx="9372550" cy="646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873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2C78DFD3-6B6E-4C4A-A480-EF1B44822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582" y="182217"/>
            <a:ext cx="9410965" cy="649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406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D1707CF7-28CB-4C9A-A400-9EBB2B505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276" y="159025"/>
            <a:ext cx="9564612" cy="659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6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24E92BA4-EE42-4BBA-88B7-E1CA35116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454" y="82826"/>
            <a:ext cx="9699054" cy="66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269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усская народная сказка теремок читать онлайн бесплатно">
            <a:extLst>
              <a:ext uri="{FF2B5EF4-FFF2-40B4-BE49-F238E27FC236}">
                <a16:creationId xmlns:a16="http://schemas.microsoft.com/office/drawing/2014/main" id="{F105F5C4-A200-4F46-A216-97A60299E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988" y="188777"/>
            <a:ext cx="9391951" cy="648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99991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26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1</dc:creator>
  <cp:lastModifiedBy>группа 1</cp:lastModifiedBy>
  <cp:revision>3</cp:revision>
  <dcterms:created xsi:type="dcterms:W3CDTF">2022-02-07T11:53:52Z</dcterms:created>
  <dcterms:modified xsi:type="dcterms:W3CDTF">2022-02-07T12:43:54Z</dcterms:modified>
</cp:coreProperties>
</file>