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diagrams/quickStyle5.xml" ContentType="application/vnd.openxmlformats-officedocument.drawingml.diagramStyl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4"/>
  </p:notesMasterIdLst>
  <p:sldIdLst>
    <p:sldId id="256" r:id="rId2"/>
    <p:sldId id="271" r:id="rId3"/>
    <p:sldId id="289" r:id="rId4"/>
    <p:sldId id="276" r:id="rId5"/>
    <p:sldId id="290" r:id="rId6"/>
    <p:sldId id="279" r:id="rId7"/>
    <p:sldId id="283" r:id="rId8"/>
    <p:sldId id="286" r:id="rId9"/>
    <p:sldId id="291" r:id="rId10"/>
    <p:sldId id="292" r:id="rId11"/>
    <p:sldId id="258" r:id="rId12"/>
    <p:sldId id="294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AC2A8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15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9745" autoAdjust="0"/>
  </p:normalViewPr>
  <p:slideViewPr>
    <p:cSldViewPr>
      <p:cViewPr varScale="1">
        <p:scale>
          <a:sx n="42" d="100"/>
          <a:sy n="42" d="100"/>
        </p:scale>
        <p:origin x="-1507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597405-7CDA-4C7D-93C0-3AEDD7C3B104}" type="doc">
      <dgm:prSet loTypeId="urn:microsoft.com/office/officeart/2005/8/layout/vList2" loCatId="list" qsTypeId="urn:microsoft.com/office/officeart/2005/8/quickstyle/3d3" qsCatId="3D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11206395-AA24-4732-A2AC-00864845DE2F}">
      <dgm:prSet custT="1"/>
      <dgm:spPr/>
      <dgm:t>
        <a:bodyPr/>
        <a:lstStyle/>
        <a:p>
          <a:r>
            <a:rPr lang="ru-RU" alt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Аутичный человек страдает от отсутствия смысла в его жизни. </a:t>
          </a:r>
          <a:endParaRPr lang="en-US" altLang="ru-RU" sz="1800" b="1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5A93820-2800-4F37-AB2B-89EC8D2E7E42}" type="parTrans" cxnId="{F414D966-C8E0-484B-A8E2-654984E2C2C6}">
      <dgm:prSet/>
      <dgm:spPr/>
      <dgm:t>
        <a:bodyPr/>
        <a:lstStyle/>
        <a:p>
          <a:endParaRPr lang="ru-RU"/>
        </a:p>
      </dgm:t>
    </dgm:pt>
    <dgm:pt modelId="{55D08710-7658-456D-B31F-52CB8B82E68F}" type="sibTrans" cxnId="{F414D966-C8E0-484B-A8E2-654984E2C2C6}">
      <dgm:prSet/>
      <dgm:spPr/>
      <dgm:t>
        <a:bodyPr/>
        <a:lstStyle/>
        <a:p>
          <a:endParaRPr lang="ru-RU"/>
        </a:p>
      </dgm:t>
    </dgm:pt>
    <dgm:pt modelId="{35687D59-6315-4779-B996-8938DF0087AD}">
      <dgm:prSet custT="1"/>
      <dgm:spPr/>
      <dgm:t>
        <a:bodyPr/>
        <a:lstStyle/>
        <a:p>
          <a:r>
            <a:rPr lang="ru-RU" altLang="ru-RU" sz="1800" b="1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Не понимают социального поведения других людей (жесты, эмоциональные высказывания, поступки</a:t>
          </a:r>
          <a:r>
            <a:rPr lang="ru-RU" altLang="ru-RU" sz="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).</a:t>
          </a:r>
        </a:p>
      </dgm:t>
    </dgm:pt>
    <dgm:pt modelId="{888C80E6-6E1A-4CF8-9DB4-499B4A6A18F2}" type="parTrans" cxnId="{5788EBEA-0066-4010-8E0D-03B6038027AC}">
      <dgm:prSet/>
      <dgm:spPr/>
      <dgm:t>
        <a:bodyPr/>
        <a:lstStyle/>
        <a:p>
          <a:endParaRPr lang="ru-RU"/>
        </a:p>
      </dgm:t>
    </dgm:pt>
    <dgm:pt modelId="{0E0EA787-0669-4BE8-B8D9-81DBB438524E}" type="sibTrans" cxnId="{5788EBEA-0066-4010-8E0D-03B6038027AC}">
      <dgm:prSet/>
      <dgm:spPr/>
      <dgm:t>
        <a:bodyPr/>
        <a:lstStyle/>
        <a:p>
          <a:endParaRPr lang="ru-RU"/>
        </a:p>
      </dgm:t>
    </dgm:pt>
    <dgm:pt modelId="{89D30C89-0239-4F76-B4F2-1A74FD5D206B}">
      <dgm:prSet custT="1"/>
      <dgm:spPr/>
      <dgm:t>
        <a:bodyPr/>
        <a:lstStyle/>
        <a:p>
          <a:r>
            <a:rPr lang="ru-RU" alt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Нуждаются в подробной предсказуемости и если они могут установить прочную связь между событиями и местонахождением, они сразу успокаиваются. Им невероятно трудно адаптироваться к нашим условиям</a:t>
          </a:r>
        </a:p>
      </dgm:t>
    </dgm:pt>
    <dgm:pt modelId="{438AF330-90BB-4B66-B8DE-58820869E460}" type="parTrans" cxnId="{6C0B024B-8A5C-4EDD-A981-AFADDD3A2827}">
      <dgm:prSet/>
      <dgm:spPr/>
      <dgm:t>
        <a:bodyPr/>
        <a:lstStyle/>
        <a:p>
          <a:endParaRPr lang="ru-RU"/>
        </a:p>
      </dgm:t>
    </dgm:pt>
    <dgm:pt modelId="{8E73DFB2-AA77-468A-A7BC-1DF482EBFE0B}" type="sibTrans" cxnId="{6C0B024B-8A5C-4EDD-A981-AFADDD3A2827}">
      <dgm:prSet/>
      <dgm:spPr/>
      <dgm:t>
        <a:bodyPr/>
        <a:lstStyle/>
        <a:p>
          <a:endParaRPr lang="ru-RU"/>
        </a:p>
      </dgm:t>
    </dgm:pt>
    <dgm:pt modelId="{6927E0B8-2BCB-4A63-9D86-7AC4EA109CBD}">
      <dgm:prSet custT="1"/>
      <dgm:spPr/>
      <dgm:t>
        <a:bodyPr/>
        <a:lstStyle/>
        <a:p>
          <a:r>
            <a:rPr lang="ru-RU" altLang="ru-RU" sz="1800" b="1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Они не извлекают главные признаки-не понимают значение того, что слышат и видят</a:t>
          </a:r>
          <a:r>
            <a:rPr lang="ru-RU" altLang="ru-RU" sz="500" b="1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</a:p>
      </dgm:t>
    </dgm:pt>
    <dgm:pt modelId="{86EED8EB-5DD9-4229-BA95-55F5E915A6A5}" type="parTrans" cxnId="{3369277F-B32D-4FEE-8621-1CCB49636C6C}">
      <dgm:prSet/>
      <dgm:spPr/>
      <dgm:t>
        <a:bodyPr/>
        <a:lstStyle/>
        <a:p>
          <a:endParaRPr lang="ru-RU"/>
        </a:p>
      </dgm:t>
    </dgm:pt>
    <dgm:pt modelId="{C04E15F2-9D8F-4A47-8FEA-E6B0399AA7BC}" type="sibTrans" cxnId="{3369277F-B32D-4FEE-8621-1CCB49636C6C}">
      <dgm:prSet/>
      <dgm:spPr/>
      <dgm:t>
        <a:bodyPr/>
        <a:lstStyle/>
        <a:p>
          <a:endParaRPr lang="ru-RU"/>
        </a:p>
      </dgm:t>
    </dgm:pt>
    <dgm:pt modelId="{A7D1859B-A0AC-4ACF-A26B-754416D9CDDC}" type="pres">
      <dgm:prSet presAssocID="{4D597405-7CDA-4C7D-93C0-3AEDD7C3B10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CE7129D-3AFA-480C-9988-E98C56B8E398}" type="pres">
      <dgm:prSet presAssocID="{11206395-AA24-4732-A2AC-00864845DE2F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A27FA9-670C-4296-B94A-B75FA9DF4995}" type="pres">
      <dgm:prSet presAssocID="{55D08710-7658-456D-B31F-52CB8B82E68F}" presName="spacer" presStyleCnt="0"/>
      <dgm:spPr/>
    </dgm:pt>
    <dgm:pt modelId="{4645A01F-9E7E-4212-BB89-742590E6A341}" type="pres">
      <dgm:prSet presAssocID="{6927E0B8-2BCB-4A63-9D86-7AC4EA109CBD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C78954-6A20-4444-8366-F14716484E73}" type="pres">
      <dgm:prSet presAssocID="{C04E15F2-9D8F-4A47-8FEA-E6B0399AA7BC}" presName="spacer" presStyleCnt="0"/>
      <dgm:spPr/>
    </dgm:pt>
    <dgm:pt modelId="{63D5D9AB-4ECF-480B-B77C-5244BF5F112A}" type="pres">
      <dgm:prSet presAssocID="{35687D59-6315-4779-B996-8938DF0087AD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AB4271-18D2-4350-8F50-D0DD897FCE6B}" type="pres">
      <dgm:prSet presAssocID="{0E0EA787-0669-4BE8-B8D9-81DBB438524E}" presName="spacer" presStyleCnt="0"/>
      <dgm:spPr/>
    </dgm:pt>
    <dgm:pt modelId="{4907EED8-2B00-4220-84D9-66DF99EAD1C6}" type="pres">
      <dgm:prSet presAssocID="{89D30C89-0239-4F76-B4F2-1A74FD5D206B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414D966-C8E0-484B-A8E2-654984E2C2C6}" srcId="{4D597405-7CDA-4C7D-93C0-3AEDD7C3B104}" destId="{11206395-AA24-4732-A2AC-00864845DE2F}" srcOrd="0" destOrd="0" parTransId="{25A93820-2800-4F37-AB2B-89EC8D2E7E42}" sibTransId="{55D08710-7658-456D-B31F-52CB8B82E68F}"/>
    <dgm:cxn modelId="{81A0EE16-507E-4FA5-95A0-B8A8843DC169}" type="presOf" srcId="{11206395-AA24-4732-A2AC-00864845DE2F}" destId="{1CE7129D-3AFA-480C-9988-E98C56B8E398}" srcOrd="0" destOrd="0" presId="urn:microsoft.com/office/officeart/2005/8/layout/vList2"/>
    <dgm:cxn modelId="{5788EBEA-0066-4010-8E0D-03B6038027AC}" srcId="{4D597405-7CDA-4C7D-93C0-3AEDD7C3B104}" destId="{35687D59-6315-4779-B996-8938DF0087AD}" srcOrd="2" destOrd="0" parTransId="{888C80E6-6E1A-4CF8-9DB4-499B4A6A18F2}" sibTransId="{0E0EA787-0669-4BE8-B8D9-81DBB438524E}"/>
    <dgm:cxn modelId="{731F84E3-B902-4B65-BF18-8C87D2364DEA}" type="presOf" srcId="{89D30C89-0239-4F76-B4F2-1A74FD5D206B}" destId="{4907EED8-2B00-4220-84D9-66DF99EAD1C6}" srcOrd="0" destOrd="0" presId="urn:microsoft.com/office/officeart/2005/8/layout/vList2"/>
    <dgm:cxn modelId="{ECC751F8-366D-49BC-A441-D80EB101B427}" type="presOf" srcId="{4D597405-7CDA-4C7D-93C0-3AEDD7C3B104}" destId="{A7D1859B-A0AC-4ACF-A26B-754416D9CDDC}" srcOrd="0" destOrd="0" presId="urn:microsoft.com/office/officeart/2005/8/layout/vList2"/>
    <dgm:cxn modelId="{85712F88-FD80-464F-97ED-646A080EE7F9}" type="presOf" srcId="{35687D59-6315-4779-B996-8938DF0087AD}" destId="{63D5D9AB-4ECF-480B-B77C-5244BF5F112A}" srcOrd="0" destOrd="0" presId="urn:microsoft.com/office/officeart/2005/8/layout/vList2"/>
    <dgm:cxn modelId="{3369277F-B32D-4FEE-8621-1CCB49636C6C}" srcId="{4D597405-7CDA-4C7D-93C0-3AEDD7C3B104}" destId="{6927E0B8-2BCB-4A63-9D86-7AC4EA109CBD}" srcOrd="1" destOrd="0" parTransId="{86EED8EB-5DD9-4229-BA95-55F5E915A6A5}" sibTransId="{C04E15F2-9D8F-4A47-8FEA-E6B0399AA7BC}"/>
    <dgm:cxn modelId="{6C0B024B-8A5C-4EDD-A981-AFADDD3A2827}" srcId="{4D597405-7CDA-4C7D-93C0-3AEDD7C3B104}" destId="{89D30C89-0239-4F76-B4F2-1A74FD5D206B}" srcOrd="3" destOrd="0" parTransId="{438AF330-90BB-4B66-B8DE-58820869E460}" sibTransId="{8E73DFB2-AA77-468A-A7BC-1DF482EBFE0B}"/>
    <dgm:cxn modelId="{6A4ECCBC-FF26-497A-8BA3-69FD30C6223A}" type="presOf" srcId="{6927E0B8-2BCB-4A63-9D86-7AC4EA109CBD}" destId="{4645A01F-9E7E-4212-BB89-742590E6A341}" srcOrd="0" destOrd="0" presId="urn:microsoft.com/office/officeart/2005/8/layout/vList2"/>
    <dgm:cxn modelId="{F1559243-119F-4CF3-B556-546FD51D1B10}" type="presParOf" srcId="{A7D1859B-A0AC-4ACF-A26B-754416D9CDDC}" destId="{1CE7129D-3AFA-480C-9988-E98C56B8E398}" srcOrd="0" destOrd="0" presId="urn:microsoft.com/office/officeart/2005/8/layout/vList2"/>
    <dgm:cxn modelId="{1C51B591-F687-4C13-A09C-017E9D077992}" type="presParOf" srcId="{A7D1859B-A0AC-4ACF-A26B-754416D9CDDC}" destId="{08A27FA9-670C-4296-B94A-B75FA9DF4995}" srcOrd="1" destOrd="0" presId="urn:microsoft.com/office/officeart/2005/8/layout/vList2"/>
    <dgm:cxn modelId="{C16FC3B2-7156-41B3-B9A5-CBB7BB796B1F}" type="presParOf" srcId="{A7D1859B-A0AC-4ACF-A26B-754416D9CDDC}" destId="{4645A01F-9E7E-4212-BB89-742590E6A341}" srcOrd="2" destOrd="0" presId="urn:microsoft.com/office/officeart/2005/8/layout/vList2"/>
    <dgm:cxn modelId="{645774F3-3CB2-4D9B-BF8D-04FC18E66C69}" type="presParOf" srcId="{A7D1859B-A0AC-4ACF-A26B-754416D9CDDC}" destId="{6CC78954-6A20-4444-8366-F14716484E73}" srcOrd="3" destOrd="0" presId="urn:microsoft.com/office/officeart/2005/8/layout/vList2"/>
    <dgm:cxn modelId="{9BE46347-7256-442E-A822-41BA4649AE67}" type="presParOf" srcId="{A7D1859B-A0AC-4ACF-A26B-754416D9CDDC}" destId="{63D5D9AB-4ECF-480B-B77C-5244BF5F112A}" srcOrd="4" destOrd="0" presId="urn:microsoft.com/office/officeart/2005/8/layout/vList2"/>
    <dgm:cxn modelId="{37EA5E9C-E1B0-443F-B5D1-809A3A21DCB0}" type="presParOf" srcId="{A7D1859B-A0AC-4ACF-A26B-754416D9CDDC}" destId="{B6AB4271-18D2-4350-8F50-D0DD897FCE6B}" srcOrd="5" destOrd="0" presId="urn:microsoft.com/office/officeart/2005/8/layout/vList2"/>
    <dgm:cxn modelId="{5A5CA323-1DB7-4931-8A6B-E3668B3265E7}" type="presParOf" srcId="{A7D1859B-A0AC-4ACF-A26B-754416D9CDDC}" destId="{4907EED8-2B00-4220-84D9-66DF99EAD1C6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68513DF-9BAD-43BE-BCE5-96D3D9FAE23C}" type="doc">
      <dgm:prSet loTypeId="urn:microsoft.com/office/officeart/2009/3/layout/OpposingIdeas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F22D0D0-CCD6-471F-B948-B248B8ABBE0B}">
      <dgm:prSet phldrT="[Текст]" phldr="1"/>
      <dgm:spPr/>
      <dgm:t>
        <a:bodyPr/>
        <a:lstStyle/>
        <a:p>
          <a:endParaRPr lang="ru-RU" dirty="0"/>
        </a:p>
      </dgm:t>
    </dgm:pt>
    <dgm:pt modelId="{428FB930-E5E5-4019-96D3-16E00FB45B9E}" type="parTrans" cxnId="{2955D668-BA64-48CF-990D-40B734EC54D8}">
      <dgm:prSet/>
      <dgm:spPr/>
      <dgm:t>
        <a:bodyPr/>
        <a:lstStyle/>
        <a:p>
          <a:endParaRPr lang="ru-RU"/>
        </a:p>
      </dgm:t>
    </dgm:pt>
    <dgm:pt modelId="{65181FE7-0F36-49CF-A7C3-3E3A451A82CC}" type="sibTrans" cxnId="{2955D668-BA64-48CF-990D-40B734EC54D8}">
      <dgm:prSet/>
      <dgm:spPr/>
      <dgm:t>
        <a:bodyPr/>
        <a:lstStyle/>
        <a:p>
          <a:endParaRPr lang="ru-RU"/>
        </a:p>
      </dgm:t>
    </dgm:pt>
    <dgm:pt modelId="{385F85BE-88E6-467C-93F2-B46B55E8D4C3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Среди современных методик структурированного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оперантного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обучения людей с нарушениями аутистического спектра наиболее известными и эффективными являются две: обучение на основе поведенческой терапии (АВА) и TEACCH (ТИЧ) терапия.</a:t>
          </a:r>
          <a:endParaRPr lang="ru-RU" sz="1600" dirty="0"/>
        </a:p>
      </dgm:t>
    </dgm:pt>
    <dgm:pt modelId="{8A542D34-8799-4EB3-8989-A36141FC8028}" type="parTrans" cxnId="{1F08B025-83D4-41DD-9802-DF65CB411965}">
      <dgm:prSet/>
      <dgm:spPr/>
      <dgm:t>
        <a:bodyPr/>
        <a:lstStyle/>
        <a:p>
          <a:endParaRPr lang="ru-RU"/>
        </a:p>
      </dgm:t>
    </dgm:pt>
    <dgm:pt modelId="{5E58A773-8456-4D04-8807-6077E76FD45F}" type="sibTrans" cxnId="{1F08B025-83D4-41DD-9802-DF65CB411965}">
      <dgm:prSet/>
      <dgm:spPr/>
      <dgm:t>
        <a:bodyPr/>
        <a:lstStyle/>
        <a:p>
          <a:endParaRPr lang="ru-RU"/>
        </a:p>
      </dgm:t>
    </dgm:pt>
    <dgm:pt modelId="{675F0285-A1B8-4BE1-8B73-0C4E917D8808}">
      <dgm:prSet phldrT="[Текст]" phldr="1"/>
      <dgm:spPr/>
      <dgm:t>
        <a:bodyPr/>
        <a:lstStyle/>
        <a:p>
          <a:endParaRPr lang="ru-RU" dirty="0"/>
        </a:p>
      </dgm:t>
    </dgm:pt>
    <dgm:pt modelId="{8839E024-4C77-4F7E-AE64-417352FC3BA3}" type="parTrans" cxnId="{C1706920-90AD-4D49-8A16-222EDCDA4A08}">
      <dgm:prSet/>
      <dgm:spPr/>
      <dgm:t>
        <a:bodyPr/>
        <a:lstStyle/>
        <a:p>
          <a:endParaRPr lang="ru-RU"/>
        </a:p>
      </dgm:t>
    </dgm:pt>
    <dgm:pt modelId="{9EE1F62E-2975-4785-B457-50A46D33EDA5}" type="sibTrans" cxnId="{C1706920-90AD-4D49-8A16-222EDCDA4A08}">
      <dgm:prSet/>
      <dgm:spPr/>
      <dgm:t>
        <a:bodyPr/>
        <a:lstStyle/>
        <a:p>
          <a:endParaRPr lang="ru-RU"/>
        </a:p>
      </dgm:t>
    </dgm:pt>
    <dgm:pt modelId="{BE394118-CA7D-4AE1-9FD5-A3E4F3B95132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Аббревиатура ТЕАССН расшифровывается как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Treatment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and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Education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for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Autistic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and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related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Communication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handicapped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Children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(англ. – лечение и образование детей с аутизмом и расстройствами коммуникационной сферы).</a:t>
          </a:r>
        </a:p>
        <a:p>
          <a:r>
            <a:rPr lang="ru-RU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Одобрена Министерством образования РФ к использованию в ОУ (Письмо Министерства образования и науки РФ от 11.03.2016г №ВК -452/07 «О введении ФГОС ОВЗ»)</a:t>
          </a:r>
          <a:endParaRPr lang="ru-RU" sz="1600" dirty="0">
            <a:solidFill>
              <a:schemeClr val="bg1"/>
            </a:solidFill>
          </a:endParaRPr>
        </a:p>
      </dgm:t>
    </dgm:pt>
    <dgm:pt modelId="{A1EB5A35-32D3-4429-9D62-7DDAB49FDCB1}" type="parTrans" cxnId="{4E512375-548D-4BDA-8708-60947C1EB095}">
      <dgm:prSet/>
      <dgm:spPr/>
      <dgm:t>
        <a:bodyPr/>
        <a:lstStyle/>
        <a:p>
          <a:endParaRPr lang="ru-RU"/>
        </a:p>
      </dgm:t>
    </dgm:pt>
    <dgm:pt modelId="{8632204B-3E54-4515-B1F6-AF9115ADC458}" type="sibTrans" cxnId="{4E512375-548D-4BDA-8708-60947C1EB095}">
      <dgm:prSet/>
      <dgm:spPr/>
      <dgm:t>
        <a:bodyPr/>
        <a:lstStyle/>
        <a:p>
          <a:endParaRPr lang="ru-RU"/>
        </a:p>
      </dgm:t>
    </dgm:pt>
    <dgm:pt modelId="{88F9CEF4-31A9-4A32-936B-153594B30FCA}">
      <dgm:prSet/>
      <dgm:spPr/>
      <dgm:t>
        <a:bodyPr/>
        <a:lstStyle/>
        <a:p>
          <a:endParaRPr lang="ru-RU"/>
        </a:p>
      </dgm:t>
    </dgm:pt>
    <dgm:pt modelId="{F1CB6D59-E5E7-4130-BCBC-6C9176AEB4F1}" type="parTrans" cxnId="{8F34961F-5025-4E11-BD66-6C7B3C35E84A}">
      <dgm:prSet/>
      <dgm:spPr/>
      <dgm:t>
        <a:bodyPr/>
        <a:lstStyle/>
        <a:p>
          <a:endParaRPr lang="ru-RU"/>
        </a:p>
      </dgm:t>
    </dgm:pt>
    <dgm:pt modelId="{5D920D14-27EB-45CC-81DB-C0E9B7C0C6FF}" type="sibTrans" cxnId="{8F34961F-5025-4E11-BD66-6C7B3C35E84A}">
      <dgm:prSet/>
      <dgm:spPr/>
      <dgm:t>
        <a:bodyPr/>
        <a:lstStyle/>
        <a:p>
          <a:endParaRPr lang="ru-RU"/>
        </a:p>
      </dgm:t>
    </dgm:pt>
    <dgm:pt modelId="{992855F8-5105-40BB-B76E-6023C962297D}">
      <dgm:prSet/>
      <dgm:spPr/>
      <dgm:t>
        <a:bodyPr/>
        <a:lstStyle/>
        <a:p>
          <a:endParaRPr lang="ru-RU"/>
        </a:p>
      </dgm:t>
    </dgm:pt>
    <dgm:pt modelId="{94E61CDF-A9DB-408D-BE11-5956712C28DF}" type="parTrans" cxnId="{BF991239-7F89-4507-BC41-9B233CA762E4}">
      <dgm:prSet/>
      <dgm:spPr/>
      <dgm:t>
        <a:bodyPr/>
        <a:lstStyle/>
        <a:p>
          <a:endParaRPr lang="ru-RU"/>
        </a:p>
      </dgm:t>
    </dgm:pt>
    <dgm:pt modelId="{F016066A-F63F-4F7F-AF83-042E8A67C89B}" type="sibTrans" cxnId="{BF991239-7F89-4507-BC41-9B233CA762E4}">
      <dgm:prSet/>
      <dgm:spPr/>
      <dgm:t>
        <a:bodyPr/>
        <a:lstStyle/>
        <a:p>
          <a:endParaRPr lang="ru-RU"/>
        </a:p>
      </dgm:t>
    </dgm:pt>
    <dgm:pt modelId="{87C10B48-D318-40DD-8B5A-F34A98886750}" type="pres">
      <dgm:prSet presAssocID="{168513DF-9BAD-43BE-BCE5-96D3D9FAE23C}" presName="Name0" presStyleCnt="0">
        <dgm:presLayoutVars>
          <dgm:chMax val="2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A3D31BE-B12F-4599-8BEF-81C29101EC10}" type="pres">
      <dgm:prSet presAssocID="{168513DF-9BAD-43BE-BCE5-96D3D9FAE23C}" presName="Background" presStyleLbl="node1" presStyleIdx="0" presStyleCnt="1" custScaleX="106113" custScaleY="127322" custLinFactNeighborX="-1212" custLinFactNeighborY="4031"/>
      <dgm:spPr/>
    </dgm:pt>
    <dgm:pt modelId="{206C8CB2-B30A-4977-8034-8FA28B755F55}" type="pres">
      <dgm:prSet presAssocID="{168513DF-9BAD-43BE-BCE5-96D3D9FAE23C}" presName="Divider" presStyleLbl="callout" presStyleIdx="0" presStyleCnt="1"/>
      <dgm:spPr/>
    </dgm:pt>
    <dgm:pt modelId="{B6BEA9B7-C4C2-4419-B7E5-A02BF38822DC}" type="pres">
      <dgm:prSet presAssocID="{168513DF-9BAD-43BE-BCE5-96D3D9FAE23C}" presName="ChildText1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9FC9DB-A7EE-4B6F-836C-E83517E40A19}" type="pres">
      <dgm:prSet presAssocID="{168513DF-9BAD-43BE-BCE5-96D3D9FAE23C}" presName="ChildText2" presStyleLbl="revTx" presStyleIdx="0" presStyleCnt="0" custLinFactNeighborX="868" custLinFactNeighborY="-1467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8CBAD9-F4F0-427B-853A-10A80978B9A6}" type="pres">
      <dgm:prSet presAssocID="{168513DF-9BAD-43BE-BCE5-96D3D9FAE23C}" presName="ParentText1" presStyleLbl="revTx" presStyleIdx="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ru-RU"/>
        </a:p>
      </dgm:t>
    </dgm:pt>
    <dgm:pt modelId="{C9368F2C-B914-4901-A391-12F75A95EE22}" type="pres">
      <dgm:prSet presAssocID="{168513DF-9BAD-43BE-BCE5-96D3D9FAE23C}" presName="ParentShape1" presStyleLbl="alignImgPlace1" presStyleIdx="0" presStyleCnt="2" custScaleX="65455" custScaleY="48358" custLinFactNeighborX="-33592" custLinFactNeighborY="-1488">
        <dgm:presLayoutVars/>
      </dgm:prSet>
      <dgm:spPr/>
      <dgm:t>
        <a:bodyPr/>
        <a:lstStyle/>
        <a:p>
          <a:endParaRPr lang="ru-RU"/>
        </a:p>
      </dgm:t>
    </dgm:pt>
    <dgm:pt modelId="{36328CC5-4782-48EA-A8CF-CC679FA54C6D}" type="pres">
      <dgm:prSet presAssocID="{168513DF-9BAD-43BE-BCE5-96D3D9FAE23C}" presName="ParentText2" presStyleLbl="revTx" presStyleIdx="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ru-RU"/>
        </a:p>
      </dgm:t>
    </dgm:pt>
    <dgm:pt modelId="{478D151B-9DA7-4532-A287-FC0B82C7D160}" type="pres">
      <dgm:prSet presAssocID="{168513DF-9BAD-43BE-BCE5-96D3D9FAE23C}" presName="ParentShape2" presStyleLbl="alignImgPlace1" presStyleIdx="1" presStyleCnt="2" custScaleX="67214" custScaleY="44766" custLinFactNeighborX="11320" custLinFactNeighborY="1377">
        <dgm:presLayoutVars/>
      </dgm:prSet>
      <dgm:spPr/>
      <dgm:t>
        <a:bodyPr/>
        <a:lstStyle/>
        <a:p>
          <a:endParaRPr lang="ru-RU"/>
        </a:p>
      </dgm:t>
    </dgm:pt>
  </dgm:ptLst>
  <dgm:cxnLst>
    <dgm:cxn modelId="{1F08B025-83D4-41DD-9802-DF65CB411965}" srcId="{5F22D0D0-CCD6-471F-B948-B248B8ABBE0B}" destId="{385F85BE-88E6-467C-93F2-B46B55E8D4C3}" srcOrd="0" destOrd="0" parTransId="{8A542D34-8799-4EB3-8989-A36141FC8028}" sibTransId="{5E58A773-8456-4D04-8807-6077E76FD45F}"/>
    <dgm:cxn modelId="{1BC96C6B-8BED-4C31-B852-75A246730159}" type="presOf" srcId="{BE394118-CA7D-4AE1-9FD5-A3E4F3B95132}" destId="{439FC9DB-A7EE-4B6F-836C-E83517E40A19}" srcOrd="0" destOrd="0" presId="urn:microsoft.com/office/officeart/2009/3/layout/OpposingIdeas"/>
    <dgm:cxn modelId="{8ACBE752-2CF9-4131-AB7F-C1B55FBB2C59}" type="presOf" srcId="{675F0285-A1B8-4BE1-8B73-0C4E917D8808}" destId="{478D151B-9DA7-4532-A287-FC0B82C7D160}" srcOrd="1" destOrd="0" presId="urn:microsoft.com/office/officeart/2009/3/layout/OpposingIdeas"/>
    <dgm:cxn modelId="{8F34961F-5025-4E11-BD66-6C7B3C35E84A}" srcId="{168513DF-9BAD-43BE-BCE5-96D3D9FAE23C}" destId="{88F9CEF4-31A9-4A32-936B-153594B30FCA}" srcOrd="2" destOrd="0" parTransId="{F1CB6D59-E5E7-4130-BCBC-6C9176AEB4F1}" sibTransId="{5D920D14-27EB-45CC-81DB-C0E9B7C0C6FF}"/>
    <dgm:cxn modelId="{4D0C0C28-DB61-4B1D-B685-73B847DB7DA5}" type="presOf" srcId="{5F22D0D0-CCD6-471F-B948-B248B8ABBE0B}" destId="{A38CBAD9-F4F0-427B-853A-10A80978B9A6}" srcOrd="0" destOrd="0" presId="urn:microsoft.com/office/officeart/2009/3/layout/OpposingIdeas"/>
    <dgm:cxn modelId="{C1706920-90AD-4D49-8A16-222EDCDA4A08}" srcId="{168513DF-9BAD-43BE-BCE5-96D3D9FAE23C}" destId="{675F0285-A1B8-4BE1-8B73-0C4E917D8808}" srcOrd="1" destOrd="0" parTransId="{8839E024-4C77-4F7E-AE64-417352FC3BA3}" sibTransId="{9EE1F62E-2975-4785-B457-50A46D33EDA5}"/>
    <dgm:cxn modelId="{7A374C87-1896-4397-97AB-78015A2B123D}" type="presOf" srcId="{675F0285-A1B8-4BE1-8B73-0C4E917D8808}" destId="{36328CC5-4782-48EA-A8CF-CC679FA54C6D}" srcOrd="0" destOrd="0" presId="urn:microsoft.com/office/officeart/2009/3/layout/OpposingIdeas"/>
    <dgm:cxn modelId="{2955D668-BA64-48CF-990D-40B734EC54D8}" srcId="{168513DF-9BAD-43BE-BCE5-96D3D9FAE23C}" destId="{5F22D0D0-CCD6-471F-B948-B248B8ABBE0B}" srcOrd="0" destOrd="0" parTransId="{428FB930-E5E5-4019-96D3-16E00FB45B9E}" sibTransId="{65181FE7-0F36-49CF-A7C3-3E3A451A82CC}"/>
    <dgm:cxn modelId="{E833A4BC-950D-4167-8F48-414E1251591C}" type="presOf" srcId="{385F85BE-88E6-467C-93F2-B46B55E8D4C3}" destId="{B6BEA9B7-C4C2-4419-B7E5-A02BF38822DC}" srcOrd="0" destOrd="0" presId="urn:microsoft.com/office/officeart/2009/3/layout/OpposingIdeas"/>
    <dgm:cxn modelId="{2A06959C-7AC2-4085-9114-938BE8E85F77}" type="presOf" srcId="{5F22D0D0-CCD6-471F-B948-B248B8ABBE0B}" destId="{C9368F2C-B914-4901-A391-12F75A95EE22}" srcOrd="1" destOrd="0" presId="urn:microsoft.com/office/officeart/2009/3/layout/OpposingIdeas"/>
    <dgm:cxn modelId="{4E512375-548D-4BDA-8708-60947C1EB095}" srcId="{675F0285-A1B8-4BE1-8B73-0C4E917D8808}" destId="{BE394118-CA7D-4AE1-9FD5-A3E4F3B95132}" srcOrd="0" destOrd="0" parTransId="{A1EB5A35-32D3-4429-9D62-7DDAB49FDCB1}" sibTransId="{8632204B-3E54-4515-B1F6-AF9115ADC458}"/>
    <dgm:cxn modelId="{4E2B46AA-DAA4-43A9-A2D3-072D5FE7DD09}" type="presOf" srcId="{168513DF-9BAD-43BE-BCE5-96D3D9FAE23C}" destId="{87C10B48-D318-40DD-8B5A-F34A98886750}" srcOrd="0" destOrd="0" presId="urn:microsoft.com/office/officeart/2009/3/layout/OpposingIdeas"/>
    <dgm:cxn modelId="{BF991239-7F89-4507-BC41-9B233CA762E4}" srcId="{168513DF-9BAD-43BE-BCE5-96D3D9FAE23C}" destId="{992855F8-5105-40BB-B76E-6023C962297D}" srcOrd="3" destOrd="0" parTransId="{94E61CDF-A9DB-408D-BE11-5956712C28DF}" sibTransId="{F016066A-F63F-4F7F-AF83-042E8A67C89B}"/>
    <dgm:cxn modelId="{172E9B95-D9BE-439A-9DC8-D939D244E937}" type="presParOf" srcId="{87C10B48-D318-40DD-8B5A-F34A98886750}" destId="{3A3D31BE-B12F-4599-8BEF-81C29101EC10}" srcOrd="0" destOrd="0" presId="urn:microsoft.com/office/officeart/2009/3/layout/OpposingIdeas"/>
    <dgm:cxn modelId="{E4D641C7-18F6-4086-A989-79CAE7020224}" type="presParOf" srcId="{87C10B48-D318-40DD-8B5A-F34A98886750}" destId="{206C8CB2-B30A-4977-8034-8FA28B755F55}" srcOrd="1" destOrd="0" presId="urn:microsoft.com/office/officeart/2009/3/layout/OpposingIdeas"/>
    <dgm:cxn modelId="{6F3E093B-15AC-4774-94ED-0C160A4825B8}" type="presParOf" srcId="{87C10B48-D318-40DD-8B5A-F34A98886750}" destId="{B6BEA9B7-C4C2-4419-B7E5-A02BF38822DC}" srcOrd="2" destOrd="0" presId="urn:microsoft.com/office/officeart/2009/3/layout/OpposingIdeas"/>
    <dgm:cxn modelId="{55BAF2F5-3A0F-47D2-8D04-8D2CC8ABABA8}" type="presParOf" srcId="{87C10B48-D318-40DD-8B5A-F34A98886750}" destId="{439FC9DB-A7EE-4B6F-836C-E83517E40A19}" srcOrd="3" destOrd="0" presId="urn:microsoft.com/office/officeart/2009/3/layout/OpposingIdeas"/>
    <dgm:cxn modelId="{7FB86ECF-0C46-4C5E-B578-CCF16F3C05F0}" type="presParOf" srcId="{87C10B48-D318-40DD-8B5A-F34A98886750}" destId="{A38CBAD9-F4F0-427B-853A-10A80978B9A6}" srcOrd="4" destOrd="0" presId="urn:microsoft.com/office/officeart/2009/3/layout/OpposingIdeas"/>
    <dgm:cxn modelId="{D3F7F1B3-FC36-477F-AFFC-1A7C0194C713}" type="presParOf" srcId="{87C10B48-D318-40DD-8B5A-F34A98886750}" destId="{C9368F2C-B914-4901-A391-12F75A95EE22}" srcOrd="5" destOrd="0" presId="urn:microsoft.com/office/officeart/2009/3/layout/OpposingIdeas"/>
    <dgm:cxn modelId="{019EFFC4-80FA-430C-B665-95256DE9FAE6}" type="presParOf" srcId="{87C10B48-D318-40DD-8B5A-F34A98886750}" destId="{36328CC5-4782-48EA-A8CF-CC679FA54C6D}" srcOrd="6" destOrd="0" presId="urn:microsoft.com/office/officeart/2009/3/layout/OpposingIdeas"/>
    <dgm:cxn modelId="{71990520-03B3-4EE2-914F-1CBA8BC9A352}" type="presParOf" srcId="{87C10B48-D318-40DD-8B5A-F34A98886750}" destId="{478D151B-9DA7-4532-A287-FC0B82C7D160}" srcOrd="7" destOrd="0" presId="urn:microsoft.com/office/officeart/2009/3/layout/OpposingIdea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A0AF265-ED32-476F-ABF1-FCC628337EBC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AABBB82-7B5C-4EAE-8747-783D68C55F6D}">
      <dgm:prSet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Крупная моторика</a:t>
          </a:r>
          <a:b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</a:br>
          <a:endParaRPr lang="ru-RU" sz="1400" b="1" dirty="0">
            <a:solidFill>
              <a:schemeClr val="tx1"/>
            </a:solidFill>
          </a:endParaRPr>
        </a:p>
      </dgm:t>
    </dgm:pt>
    <dgm:pt modelId="{4D5AC829-00FF-45DD-8C68-0A1DFB8F669F}" type="parTrans" cxnId="{9CE2EDB6-47F3-4D11-A1BF-563B4FEDDBF3}">
      <dgm:prSet/>
      <dgm:spPr/>
      <dgm:t>
        <a:bodyPr/>
        <a:lstStyle/>
        <a:p>
          <a:endParaRPr lang="ru-RU"/>
        </a:p>
      </dgm:t>
    </dgm:pt>
    <dgm:pt modelId="{93FA172E-C0E1-4661-815D-CC761235B4B3}" type="sibTrans" cxnId="{9CE2EDB6-47F3-4D11-A1BF-563B4FEDDBF3}">
      <dgm:prSet/>
      <dgm:spPr/>
      <dgm:t>
        <a:bodyPr/>
        <a:lstStyle/>
        <a:p>
          <a:endParaRPr lang="ru-RU"/>
        </a:p>
      </dgm:t>
    </dgm:pt>
    <dgm:pt modelId="{CA59A0AA-B546-410B-BDDD-F4D2000027AF}">
      <dgm:prSet custT="1"/>
      <dgm:spPr>
        <a:ln>
          <a:solidFill>
            <a:schemeClr val="bg2">
              <a:lumMod val="50000"/>
            </a:schemeClr>
          </a:solidFill>
        </a:ln>
      </dgm:spPr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Мелкая моторика</a:t>
          </a:r>
          <a:endParaRPr lang="ru-RU" sz="1400" b="1" dirty="0">
            <a:solidFill>
              <a:schemeClr val="tx1"/>
            </a:solidFill>
          </a:endParaRPr>
        </a:p>
      </dgm:t>
    </dgm:pt>
    <dgm:pt modelId="{72EBFC01-7CF6-49F5-A845-F2F0CDC98DFA}" type="parTrans" cxnId="{FD909B60-60B1-44AD-9D0E-D4A178A127E9}">
      <dgm:prSet/>
      <dgm:spPr/>
      <dgm:t>
        <a:bodyPr/>
        <a:lstStyle/>
        <a:p>
          <a:endParaRPr lang="ru-RU"/>
        </a:p>
      </dgm:t>
    </dgm:pt>
    <dgm:pt modelId="{CD0A8CD5-FD8B-4B2A-ABF8-70C480D10FF4}" type="sibTrans" cxnId="{FD909B60-60B1-44AD-9D0E-D4A178A127E9}">
      <dgm:prSet/>
      <dgm:spPr/>
      <dgm:t>
        <a:bodyPr/>
        <a:lstStyle/>
        <a:p>
          <a:endParaRPr lang="ru-RU"/>
        </a:p>
      </dgm:t>
    </dgm:pt>
    <dgm:pt modelId="{9FE3BCF0-5B48-474B-B1FE-DFA24D991B4D}">
      <dgm:prSet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Координация руки и глаза  </a:t>
          </a:r>
          <a:endParaRPr lang="ru-RU" sz="1400" b="1" dirty="0">
            <a:solidFill>
              <a:schemeClr val="tx1"/>
            </a:solidFill>
          </a:endParaRPr>
        </a:p>
      </dgm:t>
    </dgm:pt>
    <dgm:pt modelId="{B9E5B3E2-0A60-4590-9C39-F2A6B6320C03}" type="parTrans" cxnId="{B4494BAC-DF96-49FC-AD96-DE4002E02351}">
      <dgm:prSet/>
      <dgm:spPr/>
      <dgm:t>
        <a:bodyPr/>
        <a:lstStyle/>
        <a:p>
          <a:endParaRPr lang="ru-RU"/>
        </a:p>
      </dgm:t>
    </dgm:pt>
    <dgm:pt modelId="{3EF40834-C04C-4384-A082-9598791A2AA0}" type="sibTrans" cxnId="{B4494BAC-DF96-49FC-AD96-DE4002E02351}">
      <dgm:prSet/>
      <dgm:spPr/>
      <dgm:t>
        <a:bodyPr/>
        <a:lstStyle/>
        <a:p>
          <a:endParaRPr lang="ru-RU"/>
        </a:p>
      </dgm:t>
    </dgm:pt>
    <dgm:pt modelId="{BD4AC00B-E83C-488C-8C79-F3E2DE5B9A43}">
      <dgm:prSet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Имитация</a:t>
          </a:r>
          <a:endParaRPr lang="ru-RU" sz="1400" b="1" dirty="0">
            <a:solidFill>
              <a:schemeClr val="tx1"/>
            </a:solidFill>
          </a:endParaRPr>
        </a:p>
      </dgm:t>
    </dgm:pt>
    <dgm:pt modelId="{12B80F43-B151-4361-B6BE-362F0E6B11BA}" type="parTrans" cxnId="{7E387F9C-FCDF-4700-A214-6D659809FF24}">
      <dgm:prSet/>
      <dgm:spPr/>
      <dgm:t>
        <a:bodyPr/>
        <a:lstStyle/>
        <a:p>
          <a:endParaRPr lang="ru-RU"/>
        </a:p>
      </dgm:t>
    </dgm:pt>
    <dgm:pt modelId="{DBC3B9CD-6D7F-4DAB-BF57-D655D68CC7D4}" type="sibTrans" cxnId="{7E387F9C-FCDF-4700-A214-6D659809FF24}">
      <dgm:prSet/>
      <dgm:spPr/>
      <dgm:t>
        <a:bodyPr/>
        <a:lstStyle/>
        <a:p>
          <a:endParaRPr lang="ru-RU"/>
        </a:p>
      </dgm:t>
    </dgm:pt>
    <dgm:pt modelId="{62C3D506-E8E1-49A0-8923-44E0D8C77696}">
      <dgm:prSet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Восприятие</a:t>
          </a:r>
          <a:endParaRPr lang="ru-RU" sz="1400" b="1" dirty="0">
            <a:solidFill>
              <a:schemeClr val="tx1"/>
            </a:solidFill>
          </a:endParaRPr>
        </a:p>
      </dgm:t>
    </dgm:pt>
    <dgm:pt modelId="{D0C151AD-A520-46A7-B612-A0C80368EE54}" type="parTrans" cxnId="{5BA4A6F3-C9C5-4C66-A34D-9BE904E10C2C}">
      <dgm:prSet/>
      <dgm:spPr/>
      <dgm:t>
        <a:bodyPr/>
        <a:lstStyle/>
        <a:p>
          <a:endParaRPr lang="ru-RU"/>
        </a:p>
      </dgm:t>
    </dgm:pt>
    <dgm:pt modelId="{651E0A0E-A53D-4F49-BAA6-F1F6F32F3F5D}" type="sibTrans" cxnId="{5BA4A6F3-C9C5-4C66-A34D-9BE904E10C2C}">
      <dgm:prSet/>
      <dgm:spPr/>
      <dgm:t>
        <a:bodyPr/>
        <a:lstStyle/>
        <a:p>
          <a:endParaRPr lang="ru-RU"/>
        </a:p>
      </dgm:t>
    </dgm:pt>
    <dgm:pt modelId="{3C4263C0-E0C1-47F3-976D-998FC0723605}">
      <dgm:prSet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Познавательная деятельность</a:t>
          </a:r>
          <a:endParaRPr lang="ru-RU" sz="1400" b="1" dirty="0">
            <a:solidFill>
              <a:schemeClr val="tx1"/>
            </a:solidFill>
          </a:endParaRPr>
        </a:p>
      </dgm:t>
    </dgm:pt>
    <dgm:pt modelId="{DCF5FC84-6752-4426-A229-802F7FE3F938}" type="parTrans" cxnId="{F0B073F7-DD2E-4881-99E3-77F491F9C2B1}">
      <dgm:prSet/>
      <dgm:spPr/>
      <dgm:t>
        <a:bodyPr/>
        <a:lstStyle/>
        <a:p>
          <a:endParaRPr lang="ru-RU"/>
        </a:p>
      </dgm:t>
    </dgm:pt>
    <dgm:pt modelId="{3E20329E-EA45-41D2-BB51-EA96EBF31DE3}" type="sibTrans" cxnId="{F0B073F7-DD2E-4881-99E3-77F491F9C2B1}">
      <dgm:prSet/>
      <dgm:spPr/>
      <dgm:t>
        <a:bodyPr/>
        <a:lstStyle/>
        <a:p>
          <a:endParaRPr lang="ru-RU"/>
        </a:p>
      </dgm:t>
    </dgm:pt>
    <dgm:pt modelId="{67574952-7AD5-4F52-9A90-42FD2B48B136}">
      <dgm:prSet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Речь</a:t>
          </a:r>
          <a:endParaRPr lang="ru-RU" sz="1400" b="1" dirty="0">
            <a:solidFill>
              <a:schemeClr val="tx1"/>
            </a:solidFill>
          </a:endParaRPr>
        </a:p>
      </dgm:t>
    </dgm:pt>
    <dgm:pt modelId="{854CBAE9-9C85-4E73-9F64-8A7AB81BBBCE}" type="parTrans" cxnId="{16F2BD7C-2487-46E0-98E7-23C83CCFFA5B}">
      <dgm:prSet/>
      <dgm:spPr/>
      <dgm:t>
        <a:bodyPr/>
        <a:lstStyle/>
        <a:p>
          <a:endParaRPr lang="ru-RU"/>
        </a:p>
      </dgm:t>
    </dgm:pt>
    <dgm:pt modelId="{2B849AF4-A188-4C0F-8225-011D2215D246}" type="sibTrans" cxnId="{16F2BD7C-2487-46E0-98E7-23C83CCFFA5B}">
      <dgm:prSet/>
      <dgm:spPr/>
      <dgm:t>
        <a:bodyPr/>
        <a:lstStyle/>
        <a:p>
          <a:endParaRPr lang="ru-RU"/>
        </a:p>
      </dgm:t>
    </dgm:pt>
    <dgm:pt modelId="{1CFAD340-D651-4EF7-B942-BBE7EAF04A5C}">
      <dgm:prSet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Самообслуживание</a:t>
          </a:r>
          <a:endParaRPr lang="ru-RU" sz="1400" b="1" dirty="0">
            <a:solidFill>
              <a:schemeClr val="tx1"/>
            </a:solidFill>
          </a:endParaRPr>
        </a:p>
      </dgm:t>
    </dgm:pt>
    <dgm:pt modelId="{E5315779-B719-424D-A223-20115053939B}" type="parTrans" cxnId="{0D7704FE-C147-41C8-B94F-5D111059C0D6}">
      <dgm:prSet/>
      <dgm:spPr/>
      <dgm:t>
        <a:bodyPr/>
        <a:lstStyle/>
        <a:p>
          <a:endParaRPr lang="ru-RU"/>
        </a:p>
      </dgm:t>
    </dgm:pt>
    <dgm:pt modelId="{49E7FCC9-924C-4B1F-9EA5-1B9E1E24398B}" type="sibTrans" cxnId="{0D7704FE-C147-41C8-B94F-5D111059C0D6}">
      <dgm:prSet/>
      <dgm:spPr/>
      <dgm:t>
        <a:bodyPr/>
        <a:lstStyle/>
        <a:p>
          <a:endParaRPr lang="ru-RU"/>
        </a:p>
      </dgm:t>
    </dgm:pt>
    <dgm:pt modelId="{114AB1CF-7D5F-44E6-80FA-EB30ED731057}">
      <dgm:prSet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Социальные отношения</a:t>
          </a:r>
          <a:endParaRPr lang="ru-RU" sz="1400" b="1" dirty="0">
            <a:solidFill>
              <a:schemeClr val="tx1"/>
            </a:solidFill>
          </a:endParaRPr>
        </a:p>
      </dgm:t>
    </dgm:pt>
    <dgm:pt modelId="{20DA2B64-4D7F-47A7-B256-DB7FC350774F}" type="parTrans" cxnId="{F6E014BA-9B72-45E8-9B69-DB9CC3774D4C}">
      <dgm:prSet/>
      <dgm:spPr/>
      <dgm:t>
        <a:bodyPr/>
        <a:lstStyle/>
        <a:p>
          <a:endParaRPr lang="ru-RU"/>
        </a:p>
      </dgm:t>
    </dgm:pt>
    <dgm:pt modelId="{538CEFA6-1367-41F7-98B2-1BFEEA2706FD}" type="sibTrans" cxnId="{F6E014BA-9B72-45E8-9B69-DB9CC3774D4C}">
      <dgm:prSet/>
      <dgm:spPr/>
      <dgm:t>
        <a:bodyPr/>
        <a:lstStyle/>
        <a:p>
          <a:endParaRPr lang="ru-RU"/>
        </a:p>
      </dgm:t>
    </dgm:pt>
    <dgm:pt modelId="{06883097-4428-4DF3-8B05-DA6D50D1B19A}" type="pres">
      <dgm:prSet presAssocID="{8A0AF265-ED32-476F-ABF1-FCC628337EBC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9CFE505C-8821-48AE-98AD-A48A4667EBB2}" type="pres">
      <dgm:prSet presAssocID="{CA59A0AA-B546-410B-BDDD-F4D2000027AF}" presName="compNode" presStyleCnt="0"/>
      <dgm:spPr/>
    </dgm:pt>
    <dgm:pt modelId="{7496777A-5ECB-4FCF-A666-72689DD881B0}" type="pres">
      <dgm:prSet presAssocID="{CA59A0AA-B546-410B-BDDD-F4D2000027AF}" presName="dummyConnPt" presStyleCnt="0"/>
      <dgm:spPr/>
    </dgm:pt>
    <dgm:pt modelId="{E25B3E54-B67F-40F6-921A-B7C7D541EAA4}" type="pres">
      <dgm:prSet presAssocID="{CA59A0AA-B546-410B-BDDD-F4D2000027AF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FB259B-3937-477A-B564-B89AEA08A283}" type="pres">
      <dgm:prSet presAssocID="{CD0A8CD5-FD8B-4B2A-ABF8-70C480D10FF4}" presName="sibTrans" presStyleLbl="bgSibTrans2D1" presStyleIdx="0" presStyleCnt="8"/>
      <dgm:spPr/>
      <dgm:t>
        <a:bodyPr/>
        <a:lstStyle/>
        <a:p>
          <a:endParaRPr lang="ru-RU"/>
        </a:p>
      </dgm:t>
    </dgm:pt>
    <dgm:pt modelId="{DA09B06B-5B56-4B6B-A62B-5769B5850B4A}" type="pres">
      <dgm:prSet presAssocID="{3AABBB82-7B5C-4EAE-8747-783D68C55F6D}" presName="compNode" presStyleCnt="0"/>
      <dgm:spPr/>
    </dgm:pt>
    <dgm:pt modelId="{BB59FCE5-58F6-4EB0-B123-DFF888BA417D}" type="pres">
      <dgm:prSet presAssocID="{3AABBB82-7B5C-4EAE-8747-783D68C55F6D}" presName="dummyConnPt" presStyleCnt="0"/>
      <dgm:spPr/>
    </dgm:pt>
    <dgm:pt modelId="{60892B82-EF91-4D24-BD56-3C646D56CF48}" type="pres">
      <dgm:prSet presAssocID="{3AABBB82-7B5C-4EAE-8747-783D68C55F6D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4FA0D5-632B-4795-AB53-44D543F0EBA0}" type="pres">
      <dgm:prSet presAssocID="{93FA172E-C0E1-4661-815D-CC761235B4B3}" presName="sibTrans" presStyleLbl="bgSibTrans2D1" presStyleIdx="1" presStyleCnt="8"/>
      <dgm:spPr/>
      <dgm:t>
        <a:bodyPr/>
        <a:lstStyle/>
        <a:p>
          <a:endParaRPr lang="ru-RU"/>
        </a:p>
      </dgm:t>
    </dgm:pt>
    <dgm:pt modelId="{8FD3DB5F-E91B-4CCD-9D9E-8E1FE7D12C71}" type="pres">
      <dgm:prSet presAssocID="{67574952-7AD5-4F52-9A90-42FD2B48B136}" presName="compNode" presStyleCnt="0"/>
      <dgm:spPr/>
    </dgm:pt>
    <dgm:pt modelId="{F9094C38-D191-4EC8-A5DC-1B8B9CE7E815}" type="pres">
      <dgm:prSet presAssocID="{67574952-7AD5-4F52-9A90-42FD2B48B136}" presName="dummyConnPt" presStyleCnt="0"/>
      <dgm:spPr/>
    </dgm:pt>
    <dgm:pt modelId="{FEE95C33-346A-4612-ACA8-719BB28CE785}" type="pres">
      <dgm:prSet presAssocID="{67574952-7AD5-4F52-9A90-42FD2B48B136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73FE98-C159-4BED-BED4-C825506B1021}" type="pres">
      <dgm:prSet presAssocID="{2B849AF4-A188-4C0F-8225-011D2215D246}" presName="sibTrans" presStyleLbl="bgSibTrans2D1" presStyleIdx="2" presStyleCnt="8"/>
      <dgm:spPr/>
      <dgm:t>
        <a:bodyPr/>
        <a:lstStyle/>
        <a:p>
          <a:endParaRPr lang="ru-RU"/>
        </a:p>
      </dgm:t>
    </dgm:pt>
    <dgm:pt modelId="{C7D2EECE-93DB-42BF-9626-11964B18C372}" type="pres">
      <dgm:prSet presAssocID="{1CFAD340-D651-4EF7-B942-BBE7EAF04A5C}" presName="compNode" presStyleCnt="0"/>
      <dgm:spPr/>
    </dgm:pt>
    <dgm:pt modelId="{8CB9003F-A437-495D-AA03-4320B3CB032B}" type="pres">
      <dgm:prSet presAssocID="{1CFAD340-D651-4EF7-B942-BBE7EAF04A5C}" presName="dummyConnPt" presStyleCnt="0"/>
      <dgm:spPr/>
    </dgm:pt>
    <dgm:pt modelId="{04B126D0-DC85-4B9F-8850-589EE538C7FD}" type="pres">
      <dgm:prSet presAssocID="{1CFAD340-D651-4EF7-B942-BBE7EAF04A5C}" presName="node" presStyleLbl="node1" presStyleIdx="3" presStyleCnt="9" custScaleX="1126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98874D-66CC-4DF8-AB66-550F8FE702FF}" type="pres">
      <dgm:prSet presAssocID="{49E7FCC9-924C-4B1F-9EA5-1B9E1E24398B}" presName="sibTrans" presStyleLbl="bgSibTrans2D1" presStyleIdx="3" presStyleCnt="8"/>
      <dgm:spPr/>
      <dgm:t>
        <a:bodyPr/>
        <a:lstStyle/>
        <a:p>
          <a:endParaRPr lang="ru-RU"/>
        </a:p>
      </dgm:t>
    </dgm:pt>
    <dgm:pt modelId="{043F15C6-1947-409E-A77B-A69FE67A661A}" type="pres">
      <dgm:prSet presAssocID="{9FE3BCF0-5B48-474B-B1FE-DFA24D991B4D}" presName="compNode" presStyleCnt="0"/>
      <dgm:spPr/>
    </dgm:pt>
    <dgm:pt modelId="{A0E873BE-7B1B-4EC7-A7FD-07EB688160BE}" type="pres">
      <dgm:prSet presAssocID="{9FE3BCF0-5B48-474B-B1FE-DFA24D991B4D}" presName="dummyConnPt" presStyleCnt="0"/>
      <dgm:spPr/>
    </dgm:pt>
    <dgm:pt modelId="{2F8B6BE7-B5D6-404C-ACE7-33C0A2C8784B}" type="pres">
      <dgm:prSet presAssocID="{9FE3BCF0-5B48-474B-B1FE-DFA24D991B4D}" presName="node" presStyleLbl="node1" presStyleIdx="4" presStyleCnt="9" custScaleX="1126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5A0D40-F5E7-4470-8CD0-287D492EAD20}" type="pres">
      <dgm:prSet presAssocID="{3EF40834-C04C-4384-A082-9598791A2AA0}" presName="sibTrans" presStyleLbl="bgSibTrans2D1" presStyleIdx="4" presStyleCnt="8"/>
      <dgm:spPr/>
      <dgm:t>
        <a:bodyPr/>
        <a:lstStyle/>
        <a:p>
          <a:endParaRPr lang="ru-RU"/>
        </a:p>
      </dgm:t>
    </dgm:pt>
    <dgm:pt modelId="{FDDA2CF2-5002-4F37-A079-1A9C57436743}" type="pres">
      <dgm:prSet presAssocID="{62C3D506-E8E1-49A0-8923-44E0D8C77696}" presName="compNode" presStyleCnt="0"/>
      <dgm:spPr/>
    </dgm:pt>
    <dgm:pt modelId="{B1607574-B602-47D8-BE64-37399267B7A5}" type="pres">
      <dgm:prSet presAssocID="{62C3D506-E8E1-49A0-8923-44E0D8C77696}" presName="dummyConnPt" presStyleCnt="0"/>
      <dgm:spPr/>
    </dgm:pt>
    <dgm:pt modelId="{A2D15123-CEA0-4C5B-85BC-B2D33113E1BF}" type="pres">
      <dgm:prSet presAssocID="{62C3D506-E8E1-49A0-8923-44E0D8C77696}" presName="node" presStyleLbl="node1" presStyleIdx="5" presStyleCnt="9" custScaleX="1126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B59F1E-AECE-41D9-90C4-DC9468715266}" type="pres">
      <dgm:prSet presAssocID="{651E0A0E-A53D-4F49-BAA6-F1F6F32F3F5D}" presName="sibTrans" presStyleLbl="bgSibTrans2D1" presStyleIdx="5" presStyleCnt="8"/>
      <dgm:spPr/>
      <dgm:t>
        <a:bodyPr/>
        <a:lstStyle/>
        <a:p>
          <a:endParaRPr lang="ru-RU"/>
        </a:p>
      </dgm:t>
    </dgm:pt>
    <dgm:pt modelId="{26905442-F67B-4EC7-9EC4-F4AEF67BC66A}" type="pres">
      <dgm:prSet presAssocID="{BD4AC00B-E83C-488C-8C79-F3E2DE5B9A43}" presName="compNode" presStyleCnt="0"/>
      <dgm:spPr/>
    </dgm:pt>
    <dgm:pt modelId="{5852693A-8F1D-441B-A8AE-2D1D89E9C00C}" type="pres">
      <dgm:prSet presAssocID="{BD4AC00B-E83C-488C-8C79-F3E2DE5B9A43}" presName="dummyConnPt" presStyleCnt="0"/>
      <dgm:spPr/>
    </dgm:pt>
    <dgm:pt modelId="{590BE485-49CD-4F52-8FF8-90241225AB5F}" type="pres">
      <dgm:prSet presAssocID="{BD4AC00B-E83C-488C-8C79-F3E2DE5B9A43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6E2499-5CE3-4295-939E-6B6199F50E29}" type="pres">
      <dgm:prSet presAssocID="{DBC3B9CD-6D7F-4DAB-BF57-D655D68CC7D4}" presName="sibTrans" presStyleLbl="bgSibTrans2D1" presStyleIdx="6" presStyleCnt="8"/>
      <dgm:spPr/>
      <dgm:t>
        <a:bodyPr/>
        <a:lstStyle/>
        <a:p>
          <a:endParaRPr lang="ru-RU"/>
        </a:p>
      </dgm:t>
    </dgm:pt>
    <dgm:pt modelId="{C74499AC-E3F2-46D8-AEC2-0A2A94BB46D8}" type="pres">
      <dgm:prSet presAssocID="{3C4263C0-E0C1-47F3-976D-998FC0723605}" presName="compNode" presStyleCnt="0"/>
      <dgm:spPr/>
    </dgm:pt>
    <dgm:pt modelId="{50D0C52A-778C-4C25-B388-94615D1FF108}" type="pres">
      <dgm:prSet presAssocID="{3C4263C0-E0C1-47F3-976D-998FC0723605}" presName="dummyConnPt" presStyleCnt="0"/>
      <dgm:spPr/>
    </dgm:pt>
    <dgm:pt modelId="{E2BF8DD4-EACB-48F8-8AD9-7F06B97B850B}" type="pres">
      <dgm:prSet presAssocID="{3C4263C0-E0C1-47F3-976D-998FC0723605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A71F8E-3299-440B-841B-17A48A817299}" type="pres">
      <dgm:prSet presAssocID="{3E20329E-EA45-41D2-BB51-EA96EBF31DE3}" presName="sibTrans" presStyleLbl="bgSibTrans2D1" presStyleIdx="7" presStyleCnt="8"/>
      <dgm:spPr/>
      <dgm:t>
        <a:bodyPr/>
        <a:lstStyle/>
        <a:p>
          <a:endParaRPr lang="ru-RU"/>
        </a:p>
      </dgm:t>
    </dgm:pt>
    <dgm:pt modelId="{32107FF2-9AF1-4432-A55E-30802A1D4D92}" type="pres">
      <dgm:prSet presAssocID="{114AB1CF-7D5F-44E6-80FA-EB30ED731057}" presName="compNode" presStyleCnt="0"/>
      <dgm:spPr/>
    </dgm:pt>
    <dgm:pt modelId="{43532F8E-0FD8-4678-AF00-125A373C0ED3}" type="pres">
      <dgm:prSet presAssocID="{114AB1CF-7D5F-44E6-80FA-EB30ED731057}" presName="dummyConnPt" presStyleCnt="0"/>
      <dgm:spPr/>
    </dgm:pt>
    <dgm:pt modelId="{E8F2CF8F-1595-4325-A61E-42010DE8523D}" type="pres">
      <dgm:prSet presAssocID="{114AB1CF-7D5F-44E6-80FA-EB30ED731057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80B9D01-EA8F-4F1E-8F93-76B105A38A3C}" type="presOf" srcId="{DBC3B9CD-6D7F-4DAB-BF57-D655D68CC7D4}" destId="{A66E2499-5CE3-4295-939E-6B6199F50E29}" srcOrd="0" destOrd="0" presId="urn:microsoft.com/office/officeart/2005/8/layout/bProcess4"/>
    <dgm:cxn modelId="{B4494BAC-DF96-49FC-AD96-DE4002E02351}" srcId="{8A0AF265-ED32-476F-ABF1-FCC628337EBC}" destId="{9FE3BCF0-5B48-474B-B1FE-DFA24D991B4D}" srcOrd="4" destOrd="0" parTransId="{B9E5B3E2-0A60-4590-9C39-F2A6B6320C03}" sibTransId="{3EF40834-C04C-4384-A082-9598791A2AA0}"/>
    <dgm:cxn modelId="{7E387F9C-FCDF-4700-A214-6D659809FF24}" srcId="{8A0AF265-ED32-476F-ABF1-FCC628337EBC}" destId="{BD4AC00B-E83C-488C-8C79-F3E2DE5B9A43}" srcOrd="6" destOrd="0" parTransId="{12B80F43-B151-4361-B6BE-362F0E6B11BA}" sibTransId="{DBC3B9CD-6D7F-4DAB-BF57-D655D68CC7D4}"/>
    <dgm:cxn modelId="{0417CAC6-FB3B-4F93-8F54-A0A65589BF7C}" type="presOf" srcId="{8A0AF265-ED32-476F-ABF1-FCC628337EBC}" destId="{06883097-4428-4DF3-8B05-DA6D50D1B19A}" srcOrd="0" destOrd="0" presId="urn:microsoft.com/office/officeart/2005/8/layout/bProcess4"/>
    <dgm:cxn modelId="{2B95351D-D109-4BA6-8655-15CFADEEA88A}" type="presOf" srcId="{CD0A8CD5-FD8B-4B2A-ABF8-70C480D10FF4}" destId="{37FB259B-3937-477A-B564-B89AEA08A283}" srcOrd="0" destOrd="0" presId="urn:microsoft.com/office/officeart/2005/8/layout/bProcess4"/>
    <dgm:cxn modelId="{0D7704FE-C147-41C8-B94F-5D111059C0D6}" srcId="{8A0AF265-ED32-476F-ABF1-FCC628337EBC}" destId="{1CFAD340-D651-4EF7-B942-BBE7EAF04A5C}" srcOrd="3" destOrd="0" parTransId="{E5315779-B719-424D-A223-20115053939B}" sibTransId="{49E7FCC9-924C-4B1F-9EA5-1B9E1E24398B}"/>
    <dgm:cxn modelId="{9CE2EDB6-47F3-4D11-A1BF-563B4FEDDBF3}" srcId="{8A0AF265-ED32-476F-ABF1-FCC628337EBC}" destId="{3AABBB82-7B5C-4EAE-8747-783D68C55F6D}" srcOrd="1" destOrd="0" parTransId="{4D5AC829-00FF-45DD-8C68-0A1DFB8F669F}" sibTransId="{93FA172E-C0E1-4661-815D-CC761235B4B3}"/>
    <dgm:cxn modelId="{7E09B156-079E-48AE-A8FE-3E9F81FA7E4E}" type="presOf" srcId="{67574952-7AD5-4F52-9A90-42FD2B48B136}" destId="{FEE95C33-346A-4612-ACA8-719BB28CE785}" srcOrd="0" destOrd="0" presId="urn:microsoft.com/office/officeart/2005/8/layout/bProcess4"/>
    <dgm:cxn modelId="{5BA4A6F3-C9C5-4C66-A34D-9BE904E10C2C}" srcId="{8A0AF265-ED32-476F-ABF1-FCC628337EBC}" destId="{62C3D506-E8E1-49A0-8923-44E0D8C77696}" srcOrd="5" destOrd="0" parTransId="{D0C151AD-A520-46A7-B612-A0C80368EE54}" sibTransId="{651E0A0E-A53D-4F49-BAA6-F1F6F32F3F5D}"/>
    <dgm:cxn modelId="{6EBD4886-2992-4D9C-B1F7-72696A7810EA}" type="presOf" srcId="{BD4AC00B-E83C-488C-8C79-F3E2DE5B9A43}" destId="{590BE485-49CD-4F52-8FF8-90241225AB5F}" srcOrd="0" destOrd="0" presId="urn:microsoft.com/office/officeart/2005/8/layout/bProcess4"/>
    <dgm:cxn modelId="{34DEA51C-FC40-4F43-8931-D592180A51BE}" type="presOf" srcId="{3E20329E-EA45-41D2-BB51-EA96EBF31DE3}" destId="{6CA71F8E-3299-440B-841B-17A48A817299}" srcOrd="0" destOrd="0" presId="urn:microsoft.com/office/officeart/2005/8/layout/bProcess4"/>
    <dgm:cxn modelId="{CE08972E-A952-4281-80AC-83940951D6C1}" type="presOf" srcId="{49E7FCC9-924C-4B1F-9EA5-1B9E1E24398B}" destId="{FF98874D-66CC-4DF8-AB66-550F8FE702FF}" srcOrd="0" destOrd="0" presId="urn:microsoft.com/office/officeart/2005/8/layout/bProcess4"/>
    <dgm:cxn modelId="{9F07B2FF-C4E7-4D7F-A4D3-0DA950C4EF43}" type="presOf" srcId="{1CFAD340-D651-4EF7-B942-BBE7EAF04A5C}" destId="{04B126D0-DC85-4B9F-8850-589EE538C7FD}" srcOrd="0" destOrd="0" presId="urn:microsoft.com/office/officeart/2005/8/layout/bProcess4"/>
    <dgm:cxn modelId="{D59CFF03-46EA-4A34-9555-8127944FE5C7}" type="presOf" srcId="{62C3D506-E8E1-49A0-8923-44E0D8C77696}" destId="{A2D15123-CEA0-4C5B-85BC-B2D33113E1BF}" srcOrd="0" destOrd="0" presId="urn:microsoft.com/office/officeart/2005/8/layout/bProcess4"/>
    <dgm:cxn modelId="{F6E014BA-9B72-45E8-9B69-DB9CC3774D4C}" srcId="{8A0AF265-ED32-476F-ABF1-FCC628337EBC}" destId="{114AB1CF-7D5F-44E6-80FA-EB30ED731057}" srcOrd="8" destOrd="0" parTransId="{20DA2B64-4D7F-47A7-B256-DB7FC350774F}" sibTransId="{538CEFA6-1367-41F7-98B2-1BFEEA2706FD}"/>
    <dgm:cxn modelId="{FD909B60-60B1-44AD-9D0E-D4A178A127E9}" srcId="{8A0AF265-ED32-476F-ABF1-FCC628337EBC}" destId="{CA59A0AA-B546-410B-BDDD-F4D2000027AF}" srcOrd="0" destOrd="0" parTransId="{72EBFC01-7CF6-49F5-A845-F2F0CDC98DFA}" sibTransId="{CD0A8CD5-FD8B-4B2A-ABF8-70C480D10FF4}"/>
    <dgm:cxn modelId="{E07AA611-B7E1-4546-B7ED-733A6B3BDC41}" type="presOf" srcId="{93FA172E-C0E1-4661-815D-CC761235B4B3}" destId="{574FA0D5-632B-4795-AB53-44D543F0EBA0}" srcOrd="0" destOrd="0" presId="urn:microsoft.com/office/officeart/2005/8/layout/bProcess4"/>
    <dgm:cxn modelId="{B34308CF-A397-4300-A158-AF8E52717D20}" type="presOf" srcId="{114AB1CF-7D5F-44E6-80FA-EB30ED731057}" destId="{E8F2CF8F-1595-4325-A61E-42010DE8523D}" srcOrd="0" destOrd="0" presId="urn:microsoft.com/office/officeart/2005/8/layout/bProcess4"/>
    <dgm:cxn modelId="{B7A84BD9-E25D-4DCF-9442-CF860F081406}" type="presOf" srcId="{CA59A0AA-B546-410B-BDDD-F4D2000027AF}" destId="{E25B3E54-B67F-40F6-921A-B7C7D541EAA4}" srcOrd="0" destOrd="0" presId="urn:microsoft.com/office/officeart/2005/8/layout/bProcess4"/>
    <dgm:cxn modelId="{B54CA2B9-B20C-4180-88EF-420AE88093F2}" type="presOf" srcId="{3AABBB82-7B5C-4EAE-8747-783D68C55F6D}" destId="{60892B82-EF91-4D24-BD56-3C646D56CF48}" srcOrd="0" destOrd="0" presId="urn:microsoft.com/office/officeart/2005/8/layout/bProcess4"/>
    <dgm:cxn modelId="{7C693601-653B-4720-90DD-967EF7F1571F}" type="presOf" srcId="{2B849AF4-A188-4C0F-8225-011D2215D246}" destId="{2473FE98-C159-4BED-BED4-C825506B1021}" srcOrd="0" destOrd="0" presId="urn:microsoft.com/office/officeart/2005/8/layout/bProcess4"/>
    <dgm:cxn modelId="{F0B073F7-DD2E-4881-99E3-77F491F9C2B1}" srcId="{8A0AF265-ED32-476F-ABF1-FCC628337EBC}" destId="{3C4263C0-E0C1-47F3-976D-998FC0723605}" srcOrd="7" destOrd="0" parTransId="{DCF5FC84-6752-4426-A229-802F7FE3F938}" sibTransId="{3E20329E-EA45-41D2-BB51-EA96EBF31DE3}"/>
    <dgm:cxn modelId="{AD1C2DF1-615E-47B1-AF92-48A2A6B7B8B4}" type="presOf" srcId="{651E0A0E-A53D-4F49-BAA6-F1F6F32F3F5D}" destId="{4AB59F1E-AECE-41D9-90C4-DC9468715266}" srcOrd="0" destOrd="0" presId="urn:microsoft.com/office/officeart/2005/8/layout/bProcess4"/>
    <dgm:cxn modelId="{16F2BD7C-2487-46E0-98E7-23C83CCFFA5B}" srcId="{8A0AF265-ED32-476F-ABF1-FCC628337EBC}" destId="{67574952-7AD5-4F52-9A90-42FD2B48B136}" srcOrd="2" destOrd="0" parTransId="{854CBAE9-9C85-4E73-9F64-8A7AB81BBBCE}" sibTransId="{2B849AF4-A188-4C0F-8225-011D2215D246}"/>
    <dgm:cxn modelId="{BE644397-69F4-4034-9727-EA1D63B9EA9F}" type="presOf" srcId="{3C4263C0-E0C1-47F3-976D-998FC0723605}" destId="{E2BF8DD4-EACB-48F8-8AD9-7F06B97B850B}" srcOrd="0" destOrd="0" presId="urn:microsoft.com/office/officeart/2005/8/layout/bProcess4"/>
    <dgm:cxn modelId="{D3823906-8569-4822-B530-9671890057E9}" type="presOf" srcId="{3EF40834-C04C-4384-A082-9598791A2AA0}" destId="{CA5A0D40-F5E7-4470-8CD0-287D492EAD20}" srcOrd="0" destOrd="0" presId="urn:microsoft.com/office/officeart/2005/8/layout/bProcess4"/>
    <dgm:cxn modelId="{EC4E2AE7-4772-4849-8F37-5A7CD871D689}" type="presOf" srcId="{9FE3BCF0-5B48-474B-B1FE-DFA24D991B4D}" destId="{2F8B6BE7-B5D6-404C-ACE7-33C0A2C8784B}" srcOrd="0" destOrd="0" presId="urn:microsoft.com/office/officeart/2005/8/layout/bProcess4"/>
    <dgm:cxn modelId="{D367F411-DBCB-4FFD-BA7C-18FC040D81DC}" type="presParOf" srcId="{06883097-4428-4DF3-8B05-DA6D50D1B19A}" destId="{9CFE505C-8821-48AE-98AD-A48A4667EBB2}" srcOrd="0" destOrd="0" presId="urn:microsoft.com/office/officeart/2005/8/layout/bProcess4"/>
    <dgm:cxn modelId="{5CB4929C-D191-480E-80C0-413D6E14B414}" type="presParOf" srcId="{9CFE505C-8821-48AE-98AD-A48A4667EBB2}" destId="{7496777A-5ECB-4FCF-A666-72689DD881B0}" srcOrd="0" destOrd="0" presId="urn:microsoft.com/office/officeart/2005/8/layout/bProcess4"/>
    <dgm:cxn modelId="{F9DF95CE-0A62-48D3-B82D-EE28C049AD33}" type="presParOf" srcId="{9CFE505C-8821-48AE-98AD-A48A4667EBB2}" destId="{E25B3E54-B67F-40F6-921A-B7C7D541EAA4}" srcOrd="1" destOrd="0" presId="urn:microsoft.com/office/officeart/2005/8/layout/bProcess4"/>
    <dgm:cxn modelId="{430B1F96-D4D8-4046-9D61-9EC43BDBD3E9}" type="presParOf" srcId="{06883097-4428-4DF3-8B05-DA6D50D1B19A}" destId="{37FB259B-3937-477A-B564-B89AEA08A283}" srcOrd="1" destOrd="0" presId="urn:microsoft.com/office/officeart/2005/8/layout/bProcess4"/>
    <dgm:cxn modelId="{B8D96797-BC1D-47B7-BAEC-8F1B7368A707}" type="presParOf" srcId="{06883097-4428-4DF3-8B05-DA6D50D1B19A}" destId="{DA09B06B-5B56-4B6B-A62B-5769B5850B4A}" srcOrd="2" destOrd="0" presId="urn:microsoft.com/office/officeart/2005/8/layout/bProcess4"/>
    <dgm:cxn modelId="{64C2E966-B87E-40A7-B1A8-50640F4520ED}" type="presParOf" srcId="{DA09B06B-5B56-4B6B-A62B-5769B5850B4A}" destId="{BB59FCE5-58F6-4EB0-B123-DFF888BA417D}" srcOrd="0" destOrd="0" presId="urn:microsoft.com/office/officeart/2005/8/layout/bProcess4"/>
    <dgm:cxn modelId="{D6FAF912-AA7E-4073-A4CE-C703D7C52AF8}" type="presParOf" srcId="{DA09B06B-5B56-4B6B-A62B-5769B5850B4A}" destId="{60892B82-EF91-4D24-BD56-3C646D56CF48}" srcOrd="1" destOrd="0" presId="urn:microsoft.com/office/officeart/2005/8/layout/bProcess4"/>
    <dgm:cxn modelId="{4D32AA85-4363-49E0-B261-F76643E44A55}" type="presParOf" srcId="{06883097-4428-4DF3-8B05-DA6D50D1B19A}" destId="{574FA0D5-632B-4795-AB53-44D543F0EBA0}" srcOrd="3" destOrd="0" presId="urn:microsoft.com/office/officeart/2005/8/layout/bProcess4"/>
    <dgm:cxn modelId="{33F21F9D-953C-4F47-924A-80D8F0D4AC3D}" type="presParOf" srcId="{06883097-4428-4DF3-8B05-DA6D50D1B19A}" destId="{8FD3DB5F-E91B-4CCD-9D9E-8E1FE7D12C71}" srcOrd="4" destOrd="0" presId="urn:microsoft.com/office/officeart/2005/8/layout/bProcess4"/>
    <dgm:cxn modelId="{A2C4C589-9C0A-4481-A1BD-8D70FAD743D6}" type="presParOf" srcId="{8FD3DB5F-E91B-4CCD-9D9E-8E1FE7D12C71}" destId="{F9094C38-D191-4EC8-A5DC-1B8B9CE7E815}" srcOrd="0" destOrd="0" presId="urn:microsoft.com/office/officeart/2005/8/layout/bProcess4"/>
    <dgm:cxn modelId="{CC347216-4E98-4124-993E-3CF9A1514A6F}" type="presParOf" srcId="{8FD3DB5F-E91B-4CCD-9D9E-8E1FE7D12C71}" destId="{FEE95C33-346A-4612-ACA8-719BB28CE785}" srcOrd="1" destOrd="0" presId="urn:microsoft.com/office/officeart/2005/8/layout/bProcess4"/>
    <dgm:cxn modelId="{D7038297-67F9-40F3-AA21-1368667A8FF2}" type="presParOf" srcId="{06883097-4428-4DF3-8B05-DA6D50D1B19A}" destId="{2473FE98-C159-4BED-BED4-C825506B1021}" srcOrd="5" destOrd="0" presId="urn:microsoft.com/office/officeart/2005/8/layout/bProcess4"/>
    <dgm:cxn modelId="{09EC33D5-7B87-46BF-B3FB-FF7888E69FF6}" type="presParOf" srcId="{06883097-4428-4DF3-8B05-DA6D50D1B19A}" destId="{C7D2EECE-93DB-42BF-9626-11964B18C372}" srcOrd="6" destOrd="0" presId="urn:microsoft.com/office/officeart/2005/8/layout/bProcess4"/>
    <dgm:cxn modelId="{99AA815A-0BE5-433E-90D9-0A60D077775A}" type="presParOf" srcId="{C7D2EECE-93DB-42BF-9626-11964B18C372}" destId="{8CB9003F-A437-495D-AA03-4320B3CB032B}" srcOrd="0" destOrd="0" presId="urn:microsoft.com/office/officeart/2005/8/layout/bProcess4"/>
    <dgm:cxn modelId="{FA94D92C-5EA1-4AAA-A153-66260F0CAB1A}" type="presParOf" srcId="{C7D2EECE-93DB-42BF-9626-11964B18C372}" destId="{04B126D0-DC85-4B9F-8850-589EE538C7FD}" srcOrd="1" destOrd="0" presId="urn:microsoft.com/office/officeart/2005/8/layout/bProcess4"/>
    <dgm:cxn modelId="{E5021964-4B79-49CA-A1D8-1D17335C6D0B}" type="presParOf" srcId="{06883097-4428-4DF3-8B05-DA6D50D1B19A}" destId="{FF98874D-66CC-4DF8-AB66-550F8FE702FF}" srcOrd="7" destOrd="0" presId="urn:microsoft.com/office/officeart/2005/8/layout/bProcess4"/>
    <dgm:cxn modelId="{0D31AF12-A314-4133-8AFB-3F1C818DCD10}" type="presParOf" srcId="{06883097-4428-4DF3-8B05-DA6D50D1B19A}" destId="{043F15C6-1947-409E-A77B-A69FE67A661A}" srcOrd="8" destOrd="0" presId="urn:microsoft.com/office/officeart/2005/8/layout/bProcess4"/>
    <dgm:cxn modelId="{D560559A-EE0F-46E4-AD86-78A731B2F872}" type="presParOf" srcId="{043F15C6-1947-409E-A77B-A69FE67A661A}" destId="{A0E873BE-7B1B-4EC7-A7FD-07EB688160BE}" srcOrd="0" destOrd="0" presId="urn:microsoft.com/office/officeart/2005/8/layout/bProcess4"/>
    <dgm:cxn modelId="{99654655-B064-4D5C-8FA6-EF6A23C4D5CF}" type="presParOf" srcId="{043F15C6-1947-409E-A77B-A69FE67A661A}" destId="{2F8B6BE7-B5D6-404C-ACE7-33C0A2C8784B}" srcOrd="1" destOrd="0" presId="urn:microsoft.com/office/officeart/2005/8/layout/bProcess4"/>
    <dgm:cxn modelId="{59BC620E-6112-4044-BC6C-EFE30BC7523D}" type="presParOf" srcId="{06883097-4428-4DF3-8B05-DA6D50D1B19A}" destId="{CA5A0D40-F5E7-4470-8CD0-287D492EAD20}" srcOrd="9" destOrd="0" presId="urn:microsoft.com/office/officeart/2005/8/layout/bProcess4"/>
    <dgm:cxn modelId="{58FE17AE-2CFA-462B-9F63-BAB5DCCDED3E}" type="presParOf" srcId="{06883097-4428-4DF3-8B05-DA6D50D1B19A}" destId="{FDDA2CF2-5002-4F37-A079-1A9C57436743}" srcOrd="10" destOrd="0" presId="urn:microsoft.com/office/officeart/2005/8/layout/bProcess4"/>
    <dgm:cxn modelId="{E0559EAC-B1BC-465F-B2FC-5C5CA696E7D7}" type="presParOf" srcId="{FDDA2CF2-5002-4F37-A079-1A9C57436743}" destId="{B1607574-B602-47D8-BE64-37399267B7A5}" srcOrd="0" destOrd="0" presId="urn:microsoft.com/office/officeart/2005/8/layout/bProcess4"/>
    <dgm:cxn modelId="{6856127B-1FC6-409D-A19A-5FB9A715049E}" type="presParOf" srcId="{FDDA2CF2-5002-4F37-A079-1A9C57436743}" destId="{A2D15123-CEA0-4C5B-85BC-B2D33113E1BF}" srcOrd="1" destOrd="0" presId="urn:microsoft.com/office/officeart/2005/8/layout/bProcess4"/>
    <dgm:cxn modelId="{7F839072-6993-4333-B4DF-03577527BC2E}" type="presParOf" srcId="{06883097-4428-4DF3-8B05-DA6D50D1B19A}" destId="{4AB59F1E-AECE-41D9-90C4-DC9468715266}" srcOrd="11" destOrd="0" presId="urn:microsoft.com/office/officeart/2005/8/layout/bProcess4"/>
    <dgm:cxn modelId="{F94206E9-D4CF-480F-935A-CC99A3B2E1EC}" type="presParOf" srcId="{06883097-4428-4DF3-8B05-DA6D50D1B19A}" destId="{26905442-F67B-4EC7-9EC4-F4AEF67BC66A}" srcOrd="12" destOrd="0" presId="urn:microsoft.com/office/officeart/2005/8/layout/bProcess4"/>
    <dgm:cxn modelId="{090EDA68-4C98-478A-9D63-0E30E4B74484}" type="presParOf" srcId="{26905442-F67B-4EC7-9EC4-F4AEF67BC66A}" destId="{5852693A-8F1D-441B-A8AE-2D1D89E9C00C}" srcOrd="0" destOrd="0" presId="urn:microsoft.com/office/officeart/2005/8/layout/bProcess4"/>
    <dgm:cxn modelId="{6230AD6C-B325-466C-A44A-201FC6FDE94A}" type="presParOf" srcId="{26905442-F67B-4EC7-9EC4-F4AEF67BC66A}" destId="{590BE485-49CD-4F52-8FF8-90241225AB5F}" srcOrd="1" destOrd="0" presId="urn:microsoft.com/office/officeart/2005/8/layout/bProcess4"/>
    <dgm:cxn modelId="{4CC43E85-A18D-4F28-A3B3-18DB4A465CE1}" type="presParOf" srcId="{06883097-4428-4DF3-8B05-DA6D50D1B19A}" destId="{A66E2499-5CE3-4295-939E-6B6199F50E29}" srcOrd="13" destOrd="0" presId="urn:microsoft.com/office/officeart/2005/8/layout/bProcess4"/>
    <dgm:cxn modelId="{3656C0EC-3979-421D-BA69-FCE0473208FA}" type="presParOf" srcId="{06883097-4428-4DF3-8B05-DA6D50D1B19A}" destId="{C74499AC-E3F2-46D8-AEC2-0A2A94BB46D8}" srcOrd="14" destOrd="0" presId="urn:microsoft.com/office/officeart/2005/8/layout/bProcess4"/>
    <dgm:cxn modelId="{5FC2F903-46B3-44AE-A27E-13232EB3E2D4}" type="presParOf" srcId="{C74499AC-E3F2-46D8-AEC2-0A2A94BB46D8}" destId="{50D0C52A-778C-4C25-B388-94615D1FF108}" srcOrd="0" destOrd="0" presId="urn:microsoft.com/office/officeart/2005/8/layout/bProcess4"/>
    <dgm:cxn modelId="{A77695C1-CBA8-4326-BBF6-83EE1FE0D12C}" type="presParOf" srcId="{C74499AC-E3F2-46D8-AEC2-0A2A94BB46D8}" destId="{E2BF8DD4-EACB-48F8-8AD9-7F06B97B850B}" srcOrd="1" destOrd="0" presId="urn:microsoft.com/office/officeart/2005/8/layout/bProcess4"/>
    <dgm:cxn modelId="{3CC9A4F3-ACCF-4D16-8133-0CC83D821FE8}" type="presParOf" srcId="{06883097-4428-4DF3-8B05-DA6D50D1B19A}" destId="{6CA71F8E-3299-440B-841B-17A48A817299}" srcOrd="15" destOrd="0" presId="urn:microsoft.com/office/officeart/2005/8/layout/bProcess4"/>
    <dgm:cxn modelId="{56890ED9-84C2-4965-BD37-6A538C6E3299}" type="presParOf" srcId="{06883097-4428-4DF3-8B05-DA6D50D1B19A}" destId="{32107FF2-9AF1-4432-A55E-30802A1D4D92}" srcOrd="16" destOrd="0" presId="urn:microsoft.com/office/officeart/2005/8/layout/bProcess4"/>
    <dgm:cxn modelId="{6CC1E10D-7BBD-4BAE-9211-DCDDAB09C4F8}" type="presParOf" srcId="{32107FF2-9AF1-4432-A55E-30802A1D4D92}" destId="{43532F8E-0FD8-4678-AF00-125A373C0ED3}" srcOrd="0" destOrd="0" presId="urn:microsoft.com/office/officeart/2005/8/layout/bProcess4"/>
    <dgm:cxn modelId="{395484A5-E450-4B0C-8967-10B2D62E3808}" type="presParOf" srcId="{32107FF2-9AF1-4432-A55E-30802A1D4D92}" destId="{E8F2CF8F-1595-4325-A61E-42010DE8523D}" srcOrd="1" destOrd="0" presId="urn:microsoft.com/office/officeart/2005/8/layout/bProcess4"/>
  </dgm:cxnLst>
  <dgm:bg>
    <a:gradFill flip="none" rotWithShape="1"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  <a:tileRect/>
    </a:gra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88A3C3B-17E2-482F-AF25-B85C7BBECDFA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25A0CD7-1305-49C4-856F-BC009F4308D7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Этапы работы по </a:t>
          </a:r>
          <a:r>
            <a:rPr lang="en-US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TEACCH</a:t>
          </a:r>
          <a:endParaRPr lang="ru-RU" sz="2400" dirty="0">
            <a:solidFill>
              <a:schemeClr val="tx1"/>
            </a:solidFill>
          </a:endParaRPr>
        </a:p>
      </dgm:t>
    </dgm:pt>
    <dgm:pt modelId="{33C1F5AE-3282-4132-8AA0-E89DE2FB0D02}" type="parTrans" cxnId="{4CF68A38-5F50-456C-8A29-8432A3AD0E69}">
      <dgm:prSet/>
      <dgm:spPr/>
      <dgm:t>
        <a:bodyPr/>
        <a:lstStyle/>
        <a:p>
          <a:endParaRPr lang="ru-RU"/>
        </a:p>
      </dgm:t>
    </dgm:pt>
    <dgm:pt modelId="{503A3A52-1AC0-40C7-99F5-6B33AF67451A}" type="sibTrans" cxnId="{4CF68A38-5F50-456C-8A29-8432A3AD0E69}">
      <dgm:prSet/>
      <dgm:spPr/>
      <dgm:t>
        <a:bodyPr/>
        <a:lstStyle/>
        <a:p>
          <a:endParaRPr lang="ru-RU"/>
        </a:p>
      </dgm:t>
    </dgm:pt>
    <dgm:pt modelId="{5AC48470-839A-4C09-BCA9-58F6CF2FECBD}">
      <dgm:prSet phldrT="[Текст]" custT="1"/>
      <dgm:spPr/>
      <dgm:t>
        <a:bodyPr/>
        <a:lstStyle/>
        <a:p>
          <a:r>
            <a:rPr lang="ru-RU" altLang="ru-RU" sz="1400" b="1" i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Подготовительный этап обучения</a:t>
          </a:r>
          <a:endParaRPr lang="ru-RU" sz="1400" b="1" i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A592BC3-1463-4D96-B6CB-56D26D26846F}" type="parTrans" cxnId="{72AE5BE4-9FC2-4E98-83EB-B3D2442AF373}">
      <dgm:prSet/>
      <dgm:spPr/>
      <dgm:t>
        <a:bodyPr/>
        <a:lstStyle/>
        <a:p>
          <a:endParaRPr lang="ru-RU"/>
        </a:p>
      </dgm:t>
    </dgm:pt>
    <dgm:pt modelId="{7E4FBF44-09D9-48C6-BA9F-A16F6E048F5D}" type="sibTrans" cxnId="{72AE5BE4-9FC2-4E98-83EB-B3D2442AF373}">
      <dgm:prSet/>
      <dgm:spPr/>
      <dgm:t>
        <a:bodyPr/>
        <a:lstStyle/>
        <a:p>
          <a:endParaRPr lang="ru-RU"/>
        </a:p>
      </dgm:t>
    </dgm:pt>
    <dgm:pt modelId="{DC2EAB14-EE3E-40E5-8C1A-644603E05B37}">
      <dgm:prSet phldrT="[Текст]" custT="1"/>
      <dgm:spPr/>
      <dgm:t>
        <a:bodyPr/>
        <a:lstStyle/>
        <a:p>
          <a:r>
            <a:rPr lang="ru-RU" altLang="ru-RU" sz="1400" b="1" i="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Первый этап «длительность событий». </a:t>
          </a:r>
          <a:endParaRPr lang="ru-RU" sz="1400" b="1" i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40D4E17-DC2E-459E-9436-7C117ACF6427}" type="parTrans" cxnId="{A3C50B32-49B8-46D7-B2B8-7E742169E2E8}">
      <dgm:prSet/>
      <dgm:spPr/>
      <dgm:t>
        <a:bodyPr/>
        <a:lstStyle/>
        <a:p>
          <a:endParaRPr lang="ru-RU"/>
        </a:p>
      </dgm:t>
    </dgm:pt>
    <dgm:pt modelId="{E9AB25EE-36CE-4B00-9F40-6F773C9BF98F}" type="sibTrans" cxnId="{A3C50B32-49B8-46D7-B2B8-7E742169E2E8}">
      <dgm:prSet/>
      <dgm:spPr/>
      <dgm:t>
        <a:bodyPr/>
        <a:lstStyle/>
        <a:p>
          <a:endParaRPr lang="ru-RU"/>
        </a:p>
      </dgm:t>
    </dgm:pt>
    <dgm:pt modelId="{F1B26F30-5BED-42DF-96D1-B7F1AB7DD189}">
      <dgm:prSet phldrT="[Текст]" custT="1"/>
      <dgm:spPr/>
      <dgm:t>
        <a:bodyPr/>
        <a:lstStyle/>
        <a:p>
          <a:r>
            <a:rPr lang="ru-RU" altLang="ru-RU" sz="1400" b="1" i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Второй этап «тренинг».</a:t>
          </a:r>
          <a:endParaRPr lang="ru-RU" sz="1400" b="1" i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B70AE3A-BEC5-4A53-9B1B-C43BAA2A21EC}" type="parTrans" cxnId="{F997C5BC-6867-4107-AA1D-73B5B8FB9C25}">
      <dgm:prSet/>
      <dgm:spPr/>
      <dgm:t>
        <a:bodyPr/>
        <a:lstStyle/>
        <a:p>
          <a:endParaRPr lang="ru-RU"/>
        </a:p>
      </dgm:t>
    </dgm:pt>
    <dgm:pt modelId="{3D51F28B-8617-452B-82EA-B5C749E5B8B5}" type="sibTrans" cxnId="{F997C5BC-6867-4107-AA1D-73B5B8FB9C25}">
      <dgm:prSet/>
      <dgm:spPr/>
      <dgm:t>
        <a:bodyPr/>
        <a:lstStyle/>
        <a:p>
          <a:endParaRPr lang="ru-RU"/>
        </a:p>
      </dgm:t>
    </dgm:pt>
    <dgm:pt modelId="{70815696-8DE8-4D68-9F08-82E9BAFBD467}">
      <dgm:prSet phldrT="[Текст]" custT="1"/>
      <dgm:spPr/>
      <dgm:t>
        <a:bodyPr/>
        <a:lstStyle/>
        <a:p>
          <a:r>
            <a:rPr lang="ru-RU" altLang="ru-RU" sz="1400" b="1" i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Третий этап «выбор символа»</a:t>
          </a:r>
          <a:endParaRPr lang="ru-RU" sz="1400" b="1" i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B349E02-ACAA-4247-83E0-0742425FADEF}" type="parTrans" cxnId="{CF9B09C3-277B-4BEA-9DAA-2AD40E310325}">
      <dgm:prSet/>
      <dgm:spPr/>
      <dgm:t>
        <a:bodyPr/>
        <a:lstStyle/>
        <a:p>
          <a:endParaRPr lang="ru-RU"/>
        </a:p>
      </dgm:t>
    </dgm:pt>
    <dgm:pt modelId="{078E9392-5BA6-4387-8895-E2369E4B9806}" type="sibTrans" cxnId="{CF9B09C3-277B-4BEA-9DAA-2AD40E310325}">
      <dgm:prSet/>
      <dgm:spPr/>
      <dgm:t>
        <a:bodyPr/>
        <a:lstStyle/>
        <a:p>
          <a:endParaRPr lang="ru-RU"/>
        </a:p>
      </dgm:t>
    </dgm:pt>
    <dgm:pt modelId="{EB6038A8-74B2-45F2-80C1-8BC8B12A2D65}">
      <dgm:prSet/>
      <dgm:spPr/>
      <dgm:t>
        <a:bodyPr/>
        <a:lstStyle/>
        <a:p>
          <a:endParaRPr lang="ru-RU"/>
        </a:p>
      </dgm:t>
    </dgm:pt>
    <dgm:pt modelId="{20D290D4-A774-4C6A-9BF2-C35A29407B04}" type="parTrans" cxnId="{CBC9C132-C499-4941-B1B3-FF6B0450D602}">
      <dgm:prSet/>
      <dgm:spPr/>
      <dgm:t>
        <a:bodyPr/>
        <a:lstStyle/>
        <a:p>
          <a:endParaRPr lang="ru-RU"/>
        </a:p>
      </dgm:t>
    </dgm:pt>
    <dgm:pt modelId="{9D416826-5B3E-4BA5-AC2C-841EDD55EBC0}" type="sibTrans" cxnId="{CBC9C132-C499-4941-B1B3-FF6B0450D602}">
      <dgm:prSet/>
      <dgm:spPr/>
      <dgm:t>
        <a:bodyPr/>
        <a:lstStyle/>
        <a:p>
          <a:endParaRPr lang="ru-RU"/>
        </a:p>
      </dgm:t>
    </dgm:pt>
    <dgm:pt modelId="{3F5C92F8-5111-4B04-A87A-4D6575FDAADB}" type="pres">
      <dgm:prSet presAssocID="{488A3C3B-17E2-482F-AF25-B85C7BBECDF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80A43F9-CA85-4D6F-90DB-82649D9366D9}" type="pres">
      <dgm:prSet presAssocID="{D25A0CD7-1305-49C4-856F-BC009F4308D7}" presName="centerShape" presStyleLbl="node0" presStyleIdx="0" presStyleCnt="1" custScaleX="107851" custScaleY="102630"/>
      <dgm:spPr/>
      <dgm:t>
        <a:bodyPr/>
        <a:lstStyle/>
        <a:p>
          <a:endParaRPr lang="ru-RU"/>
        </a:p>
      </dgm:t>
    </dgm:pt>
    <dgm:pt modelId="{624B1E84-8C6A-4BCF-8CC4-1DEC6E3D52E8}" type="pres">
      <dgm:prSet presAssocID="{5AC48470-839A-4C09-BCA9-58F6CF2FECBD}" presName="node" presStyleLbl="node1" presStyleIdx="0" presStyleCnt="4" custScaleX="120882" custScaleY="118523" custRadScaleRad="100276" custRadScaleInc="-29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319EEA-B014-4768-B4BA-064C8AB9F183}" type="pres">
      <dgm:prSet presAssocID="{5AC48470-839A-4C09-BCA9-58F6CF2FECBD}" presName="dummy" presStyleCnt="0"/>
      <dgm:spPr/>
    </dgm:pt>
    <dgm:pt modelId="{F31E4CFE-8AB0-4D5C-81FB-18A5CF247BCE}" type="pres">
      <dgm:prSet presAssocID="{7E4FBF44-09D9-48C6-BA9F-A16F6E048F5D}" presName="sibTrans" presStyleLbl="sibTrans2D1" presStyleIdx="0" presStyleCnt="4"/>
      <dgm:spPr/>
      <dgm:t>
        <a:bodyPr/>
        <a:lstStyle/>
        <a:p>
          <a:endParaRPr lang="ru-RU"/>
        </a:p>
      </dgm:t>
    </dgm:pt>
    <dgm:pt modelId="{007FEDC0-99F4-4238-941A-290E4FFB3596}" type="pres">
      <dgm:prSet presAssocID="{DC2EAB14-EE3E-40E5-8C1A-644603E05B37}" presName="node" presStyleLbl="node1" presStyleIdx="1" presStyleCnt="4" custScaleX="133191" custScaleY="1275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430189-72D0-4E13-B59E-9AB83C6BCCAD}" type="pres">
      <dgm:prSet presAssocID="{DC2EAB14-EE3E-40E5-8C1A-644603E05B37}" presName="dummy" presStyleCnt="0"/>
      <dgm:spPr/>
    </dgm:pt>
    <dgm:pt modelId="{FDBA743E-37AF-4C12-95E2-FE2CB666EA07}" type="pres">
      <dgm:prSet presAssocID="{E9AB25EE-36CE-4B00-9F40-6F773C9BF98F}" presName="sibTrans" presStyleLbl="sibTrans2D1" presStyleIdx="1" presStyleCnt="4"/>
      <dgm:spPr/>
      <dgm:t>
        <a:bodyPr/>
        <a:lstStyle/>
        <a:p>
          <a:endParaRPr lang="ru-RU"/>
        </a:p>
      </dgm:t>
    </dgm:pt>
    <dgm:pt modelId="{F1891252-4A92-4D1F-9D42-A09F2B6BB5F0}" type="pres">
      <dgm:prSet presAssocID="{F1B26F30-5BED-42DF-96D1-B7F1AB7DD189}" presName="node" presStyleLbl="node1" presStyleIdx="2" presStyleCnt="4" custScaleX="125630" custScaleY="1178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9A1741-F78C-49F7-9928-37C2771C765A}" type="pres">
      <dgm:prSet presAssocID="{F1B26F30-5BED-42DF-96D1-B7F1AB7DD189}" presName="dummy" presStyleCnt="0"/>
      <dgm:spPr/>
    </dgm:pt>
    <dgm:pt modelId="{3AB22440-5E57-49E5-BA59-67AE6C69D987}" type="pres">
      <dgm:prSet presAssocID="{3D51F28B-8617-452B-82EA-B5C749E5B8B5}" presName="sibTrans" presStyleLbl="sibTrans2D1" presStyleIdx="2" presStyleCnt="4"/>
      <dgm:spPr/>
      <dgm:t>
        <a:bodyPr/>
        <a:lstStyle/>
        <a:p>
          <a:endParaRPr lang="ru-RU"/>
        </a:p>
      </dgm:t>
    </dgm:pt>
    <dgm:pt modelId="{132F1F05-492D-4B98-B263-C4BAA72F6143}" type="pres">
      <dgm:prSet presAssocID="{70815696-8DE8-4D68-9F08-82E9BAFBD467}" presName="node" presStyleLbl="node1" presStyleIdx="3" presStyleCnt="4" custScaleX="128458" custScaleY="1379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A615D9-7163-4010-85E6-DF8E7EB47793}" type="pres">
      <dgm:prSet presAssocID="{70815696-8DE8-4D68-9F08-82E9BAFBD467}" presName="dummy" presStyleCnt="0"/>
      <dgm:spPr/>
    </dgm:pt>
    <dgm:pt modelId="{FC412B9D-D0E9-4B3E-961A-E0C463596BF6}" type="pres">
      <dgm:prSet presAssocID="{078E9392-5BA6-4387-8895-E2369E4B9806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A3C50B32-49B8-46D7-B2B8-7E742169E2E8}" srcId="{D25A0CD7-1305-49C4-856F-BC009F4308D7}" destId="{DC2EAB14-EE3E-40E5-8C1A-644603E05B37}" srcOrd="1" destOrd="0" parTransId="{D40D4E17-DC2E-459E-9436-7C117ACF6427}" sibTransId="{E9AB25EE-36CE-4B00-9F40-6F773C9BF98F}"/>
    <dgm:cxn modelId="{D08266F1-F38B-4973-8572-79D7DD521A27}" type="presOf" srcId="{488A3C3B-17E2-482F-AF25-B85C7BBECDFA}" destId="{3F5C92F8-5111-4B04-A87A-4D6575FDAADB}" srcOrd="0" destOrd="0" presId="urn:microsoft.com/office/officeart/2005/8/layout/radial6"/>
    <dgm:cxn modelId="{F997C5BC-6867-4107-AA1D-73B5B8FB9C25}" srcId="{D25A0CD7-1305-49C4-856F-BC009F4308D7}" destId="{F1B26F30-5BED-42DF-96D1-B7F1AB7DD189}" srcOrd="2" destOrd="0" parTransId="{3B70AE3A-BEC5-4A53-9B1B-C43BAA2A21EC}" sibTransId="{3D51F28B-8617-452B-82EA-B5C749E5B8B5}"/>
    <dgm:cxn modelId="{13000EB0-53C5-47D8-B671-AC15114DAB48}" type="presOf" srcId="{3D51F28B-8617-452B-82EA-B5C749E5B8B5}" destId="{3AB22440-5E57-49E5-BA59-67AE6C69D987}" srcOrd="0" destOrd="0" presId="urn:microsoft.com/office/officeart/2005/8/layout/radial6"/>
    <dgm:cxn modelId="{140F5622-93E5-4EEC-9D5F-E8D97192B095}" type="presOf" srcId="{DC2EAB14-EE3E-40E5-8C1A-644603E05B37}" destId="{007FEDC0-99F4-4238-941A-290E4FFB3596}" srcOrd="0" destOrd="0" presId="urn:microsoft.com/office/officeart/2005/8/layout/radial6"/>
    <dgm:cxn modelId="{09D089D8-5A94-4B98-AA87-CBAAFF768E30}" type="presOf" srcId="{078E9392-5BA6-4387-8895-E2369E4B9806}" destId="{FC412B9D-D0E9-4B3E-961A-E0C463596BF6}" srcOrd="0" destOrd="0" presId="urn:microsoft.com/office/officeart/2005/8/layout/radial6"/>
    <dgm:cxn modelId="{48E050BD-AFD2-414F-B129-3054059B8733}" type="presOf" srcId="{F1B26F30-5BED-42DF-96D1-B7F1AB7DD189}" destId="{F1891252-4A92-4D1F-9D42-A09F2B6BB5F0}" srcOrd="0" destOrd="0" presId="urn:microsoft.com/office/officeart/2005/8/layout/radial6"/>
    <dgm:cxn modelId="{72AE5BE4-9FC2-4E98-83EB-B3D2442AF373}" srcId="{D25A0CD7-1305-49C4-856F-BC009F4308D7}" destId="{5AC48470-839A-4C09-BCA9-58F6CF2FECBD}" srcOrd="0" destOrd="0" parTransId="{CA592BC3-1463-4D96-B6CB-56D26D26846F}" sibTransId="{7E4FBF44-09D9-48C6-BA9F-A16F6E048F5D}"/>
    <dgm:cxn modelId="{4CF68A38-5F50-456C-8A29-8432A3AD0E69}" srcId="{488A3C3B-17E2-482F-AF25-B85C7BBECDFA}" destId="{D25A0CD7-1305-49C4-856F-BC009F4308D7}" srcOrd="0" destOrd="0" parTransId="{33C1F5AE-3282-4132-8AA0-E89DE2FB0D02}" sibTransId="{503A3A52-1AC0-40C7-99F5-6B33AF67451A}"/>
    <dgm:cxn modelId="{C60473E7-6FE4-4CCC-90A3-C835FB479144}" type="presOf" srcId="{5AC48470-839A-4C09-BCA9-58F6CF2FECBD}" destId="{624B1E84-8C6A-4BCF-8CC4-1DEC6E3D52E8}" srcOrd="0" destOrd="0" presId="urn:microsoft.com/office/officeart/2005/8/layout/radial6"/>
    <dgm:cxn modelId="{60DE10F3-C014-46A2-B4A1-5A299703AEE9}" type="presOf" srcId="{E9AB25EE-36CE-4B00-9F40-6F773C9BF98F}" destId="{FDBA743E-37AF-4C12-95E2-FE2CB666EA07}" srcOrd="0" destOrd="0" presId="urn:microsoft.com/office/officeart/2005/8/layout/radial6"/>
    <dgm:cxn modelId="{CBC9C132-C499-4941-B1B3-FF6B0450D602}" srcId="{488A3C3B-17E2-482F-AF25-B85C7BBECDFA}" destId="{EB6038A8-74B2-45F2-80C1-8BC8B12A2D65}" srcOrd="1" destOrd="0" parTransId="{20D290D4-A774-4C6A-9BF2-C35A29407B04}" sibTransId="{9D416826-5B3E-4BA5-AC2C-841EDD55EBC0}"/>
    <dgm:cxn modelId="{CF9B09C3-277B-4BEA-9DAA-2AD40E310325}" srcId="{D25A0CD7-1305-49C4-856F-BC009F4308D7}" destId="{70815696-8DE8-4D68-9F08-82E9BAFBD467}" srcOrd="3" destOrd="0" parTransId="{6B349E02-ACAA-4247-83E0-0742425FADEF}" sibTransId="{078E9392-5BA6-4387-8895-E2369E4B9806}"/>
    <dgm:cxn modelId="{B7CEDEC8-C82B-446F-946B-8544239EE5C9}" type="presOf" srcId="{7E4FBF44-09D9-48C6-BA9F-A16F6E048F5D}" destId="{F31E4CFE-8AB0-4D5C-81FB-18A5CF247BCE}" srcOrd="0" destOrd="0" presId="urn:microsoft.com/office/officeart/2005/8/layout/radial6"/>
    <dgm:cxn modelId="{FA233368-11B7-4A26-ACB7-5FE05084F93B}" type="presOf" srcId="{70815696-8DE8-4D68-9F08-82E9BAFBD467}" destId="{132F1F05-492D-4B98-B263-C4BAA72F6143}" srcOrd="0" destOrd="0" presId="urn:microsoft.com/office/officeart/2005/8/layout/radial6"/>
    <dgm:cxn modelId="{CB0B4101-84A5-485C-8F36-76F83B0FBE73}" type="presOf" srcId="{D25A0CD7-1305-49C4-856F-BC009F4308D7}" destId="{A80A43F9-CA85-4D6F-90DB-82649D9366D9}" srcOrd="0" destOrd="0" presId="urn:microsoft.com/office/officeart/2005/8/layout/radial6"/>
    <dgm:cxn modelId="{9A04CFBC-C266-4D84-9131-C8F48006F3A7}" type="presParOf" srcId="{3F5C92F8-5111-4B04-A87A-4D6575FDAADB}" destId="{A80A43F9-CA85-4D6F-90DB-82649D9366D9}" srcOrd="0" destOrd="0" presId="urn:microsoft.com/office/officeart/2005/8/layout/radial6"/>
    <dgm:cxn modelId="{D8CAC62F-6BCD-4CDD-88F1-5B53629D3DC7}" type="presParOf" srcId="{3F5C92F8-5111-4B04-A87A-4D6575FDAADB}" destId="{624B1E84-8C6A-4BCF-8CC4-1DEC6E3D52E8}" srcOrd="1" destOrd="0" presId="urn:microsoft.com/office/officeart/2005/8/layout/radial6"/>
    <dgm:cxn modelId="{4C0C9DA8-DD65-423E-B1F8-F32FBA0A9359}" type="presParOf" srcId="{3F5C92F8-5111-4B04-A87A-4D6575FDAADB}" destId="{29319EEA-B014-4768-B4BA-064C8AB9F183}" srcOrd="2" destOrd="0" presId="urn:microsoft.com/office/officeart/2005/8/layout/radial6"/>
    <dgm:cxn modelId="{607A51EB-96EA-4FB4-8D1A-E4F7E78B3657}" type="presParOf" srcId="{3F5C92F8-5111-4B04-A87A-4D6575FDAADB}" destId="{F31E4CFE-8AB0-4D5C-81FB-18A5CF247BCE}" srcOrd="3" destOrd="0" presId="urn:microsoft.com/office/officeart/2005/8/layout/radial6"/>
    <dgm:cxn modelId="{EBA1F509-F3F6-4FBA-A3AE-896F442AB4CB}" type="presParOf" srcId="{3F5C92F8-5111-4B04-A87A-4D6575FDAADB}" destId="{007FEDC0-99F4-4238-941A-290E4FFB3596}" srcOrd="4" destOrd="0" presId="urn:microsoft.com/office/officeart/2005/8/layout/radial6"/>
    <dgm:cxn modelId="{4A862B08-D5F5-4EDB-B7C6-60DB5DB2C31B}" type="presParOf" srcId="{3F5C92F8-5111-4B04-A87A-4D6575FDAADB}" destId="{7A430189-72D0-4E13-B59E-9AB83C6BCCAD}" srcOrd="5" destOrd="0" presId="urn:microsoft.com/office/officeart/2005/8/layout/radial6"/>
    <dgm:cxn modelId="{090A31CB-0347-43A7-A10F-70D8D46AC743}" type="presParOf" srcId="{3F5C92F8-5111-4B04-A87A-4D6575FDAADB}" destId="{FDBA743E-37AF-4C12-95E2-FE2CB666EA07}" srcOrd="6" destOrd="0" presId="urn:microsoft.com/office/officeart/2005/8/layout/radial6"/>
    <dgm:cxn modelId="{947818B9-5976-4925-B1F0-885994DEA3B0}" type="presParOf" srcId="{3F5C92F8-5111-4B04-A87A-4D6575FDAADB}" destId="{F1891252-4A92-4D1F-9D42-A09F2B6BB5F0}" srcOrd="7" destOrd="0" presId="urn:microsoft.com/office/officeart/2005/8/layout/radial6"/>
    <dgm:cxn modelId="{5F0A96E4-F564-4280-8148-1B5E179B7B0D}" type="presParOf" srcId="{3F5C92F8-5111-4B04-A87A-4D6575FDAADB}" destId="{B89A1741-F78C-49F7-9928-37C2771C765A}" srcOrd="8" destOrd="0" presId="urn:microsoft.com/office/officeart/2005/8/layout/radial6"/>
    <dgm:cxn modelId="{CC68381F-012B-4039-AD67-5B93C1EF1DD7}" type="presParOf" srcId="{3F5C92F8-5111-4B04-A87A-4D6575FDAADB}" destId="{3AB22440-5E57-49E5-BA59-67AE6C69D987}" srcOrd="9" destOrd="0" presId="urn:microsoft.com/office/officeart/2005/8/layout/radial6"/>
    <dgm:cxn modelId="{37D9FF71-B4C0-4A5D-A607-97ED88829E0B}" type="presParOf" srcId="{3F5C92F8-5111-4B04-A87A-4D6575FDAADB}" destId="{132F1F05-492D-4B98-B263-C4BAA72F6143}" srcOrd="10" destOrd="0" presId="urn:microsoft.com/office/officeart/2005/8/layout/radial6"/>
    <dgm:cxn modelId="{83A5E22B-E140-4CFE-B02E-01C3F1771205}" type="presParOf" srcId="{3F5C92F8-5111-4B04-A87A-4D6575FDAADB}" destId="{E6A615D9-7163-4010-85E6-DF8E7EB47793}" srcOrd="11" destOrd="0" presId="urn:microsoft.com/office/officeart/2005/8/layout/radial6"/>
    <dgm:cxn modelId="{C97C7791-6B4F-4158-BC73-7518B2C81682}" type="presParOf" srcId="{3F5C92F8-5111-4B04-A87A-4D6575FDAADB}" destId="{FC412B9D-D0E9-4B3E-961A-E0C463596BF6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16A64F4-B4AD-4DD2-ACBB-0E003B4FA31D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518A69C-356D-4782-AA41-4AE02BA27165}">
      <dgm:prSet/>
      <dgm:spPr>
        <a:solidFill>
          <a:schemeClr val="accent1">
            <a:lumMod val="60000"/>
            <a:lumOff val="40000"/>
          </a:schemeClr>
        </a:solidFill>
        <a:ln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a:ln>
      </dgm:spPr>
      <dgm:t>
        <a:bodyPr/>
        <a:lstStyle/>
        <a:p>
          <a:pPr algn="l"/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Структурированное пространство</a:t>
          </a:r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разделение физической, учебной, игровой и релаксационной сред на отдельные зоны-структуры с определенным расположением мебели и обучающих материалов.</a:t>
          </a:r>
          <a:b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89F1251-3430-4716-933D-2E1D48D886D3}" type="parTrans" cxnId="{8E7EBB82-C602-4D49-896F-B361EBB1AF9C}">
      <dgm:prSet/>
      <dgm:spPr/>
      <dgm:t>
        <a:bodyPr/>
        <a:lstStyle/>
        <a:p>
          <a:endParaRPr lang="ru-RU"/>
        </a:p>
      </dgm:t>
    </dgm:pt>
    <dgm:pt modelId="{0091ED88-2728-46FD-AC23-EF0015BD350D}" type="sibTrans" cxnId="{8E7EBB82-C602-4D49-896F-B361EBB1AF9C}">
      <dgm:prSet/>
      <dgm:spPr/>
      <dgm:t>
        <a:bodyPr/>
        <a:lstStyle/>
        <a:p>
          <a:endParaRPr lang="ru-RU"/>
        </a:p>
      </dgm:t>
    </dgm:pt>
    <dgm:pt modelId="{B4FF3D2E-BB91-4382-A056-A10D43F70FC1}">
      <dgm:prSet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algn="just"/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Визуальное расписание  </a:t>
          </a:r>
          <a:r>
            <a:rPr lang="ru-RU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невербальный способ наглядно «рассказать» ребенку о событиях, которые должны произойти, с четким описанием порядка этих событий.</a:t>
          </a:r>
          <a:r>
            <a:rPr lang="ru-RU" dirty="0" smtClean="0"/>
            <a:t> </a:t>
          </a:r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/>
          </a:r>
          <a:b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ru-RU" dirty="0"/>
        </a:p>
      </dgm:t>
    </dgm:pt>
    <dgm:pt modelId="{88DABBD0-1C2A-4A96-AB10-5C87F078B31E}" type="parTrans" cxnId="{6311D34B-9E1A-4E5F-88CF-0565AF250BE0}">
      <dgm:prSet/>
      <dgm:spPr/>
      <dgm:t>
        <a:bodyPr/>
        <a:lstStyle/>
        <a:p>
          <a:endParaRPr lang="ru-RU"/>
        </a:p>
      </dgm:t>
    </dgm:pt>
    <dgm:pt modelId="{446F820F-8812-446F-ABF1-891713EFF258}" type="sibTrans" cxnId="{6311D34B-9E1A-4E5F-88CF-0565AF250BE0}">
      <dgm:prSet/>
      <dgm:spPr/>
      <dgm:t>
        <a:bodyPr/>
        <a:lstStyle/>
        <a:p>
          <a:endParaRPr lang="ru-RU"/>
        </a:p>
      </dgm:t>
    </dgm:pt>
    <dgm:pt modelId="{99D736B3-2418-4214-A747-60B9EDFE83A6}">
      <dgm:prSet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algn="l"/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Компоненты учебного процесса</a:t>
          </a:r>
          <a:r>
            <a:rPr lang="ru-RU" b="1" dirty="0" smtClean="0"/>
            <a:t> </a:t>
          </a:r>
          <a:r>
            <a:rPr lang="ru-RU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подразумевает максимальную доходчивость и наглядность всего процесса учебы (начинаем с простого картинка + инструкция  + действие)</a:t>
          </a:r>
        </a:p>
      </dgm:t>
    </dgm:pt>
    <dgm:pt modelId="{D9F3D444-2A7A-4B9A-B6B5-91033D266723}" type="parTrans" cxnId="{28E9EABE-3115-4E09-B82E-F8EBD8980C5D}">
      <dgm:prSet/>
      <dgm:spPr/>
      <dgm:t>
        <a:bodyPr/>
        <a:lstStyle/>
        <a:p>
          <a:endParaRPr lang="ru-RU"/>
        </a:p>
      </dgm:t>
    </dgm:pt>
    <dgm:pt modelId="{42D50BD7-D7AD-4A43-937E-94390E3E6FBD}" type="sibTrans" cxnId="{28E9EABE-3115-4E09-B82E-F8EBD8980C5D}">
      <dgm:prSet/>
      <dgm:spPr/>
      <dgm:t>
        <a:bodyPr/>
        <a:lstStyle/>
        <a:p>
          <a:endParaRPr lang="ru-RU"/>
        </a:p>
      </dgm:t>
    </dgm:pt>
    <dgm:pt modelId="{CBA343CC-42AE-41A2-991B-70333A71DCEA}" type="pres">
      <dgm:prSet presAssocID="{316A64F4-B4AD-4DD2-ACBB-0E003B4FA31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C23BC9A-E18A-46EA-850D-FC99C7AB0CCB}" type="pres">
      <dgm:prSet presAssocID="{D518A69C-356D-4782-AA41-4AE02BA27165}" presName="node" presStyleLbl="node1" presStyleIdx="0" presStyleCnt="3" custScaleX="172664" custLinFactNeighborX="-21878" custLinFactNeighborY="42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8ABC22-2265-48A9-BC80-7DEA70A579C8}" type="pres">
      <dgm:prSet presAssocID="{0091ED88-2728-46FD-AC23-EF0015BD350D}" presName="sibTrans" presStyleCnt="0"/>
      <dgm:spPr/>
    </dgm:pt>
    <dgm:pt modelId="{3C073E2B-C0C6-49FC-83CB-DAE39237E942}" type="pres">
      <dgm:prSet presAssocID="{B4FF3D2E-BB91-4382-A056-A10D43F70FC1}" presName="node" presStyleLbl="node1" presStyleIdx="1" presStyleCnt="3" custScaleX="176329" custLinFactY="901" custLinFactNeighborX="-23711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5A783E-2DAC-4ECC-9929-13077EBB724F}" type="pres">
      <dgm:prSet presAssocID="{446F820F-8812-446F-ABF1-891713EFF258}" presName="sibTrans" presStyleCnt="0"/>
      <dgm:spPr/>
    </dgm:pt>
    <dgm:pt modelId="{D97378A7-C427-4712-8572-6A9B4C970ECC}" type="pres">
      <dgm:prSet presAssocID="{99D736B3-2418-4214-A747-60B9EDFE83A6}" presName="node" presStyleLbl="node1" presStyleIdx="2" presStyleCnt="3" custScaleX="174879" custScaleY="100520" custLinFactY="-20266" custLinFactNeighborX="-20648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E7EBB82-C602-4D49-896F-B361EBB1AF9C}" srcId="{316A64F4-B4AD-4DD2-ACBB-0E003B4FA31D}" destId="{D518A69C-356D-4782-AA41-4AE02BA27165}" srcOrd="0" destOrd="0" parTransId="{789F1251-3430-4716-933D-2E1D48D886D3}" sibTransId="{0091ED88-2728-46FD-AC23-EF0015BD350D}"/>
    <dgm:cxn modelId="{84E99761-F653-44F9-972C-17E355CCD83E}" type="presOf" srcId="{B4FF3D2E-BB91-4382-A056-A10D43F70FC1}" destId="{3C073E2B-C0C6-49FC-83CB-DAE39237E942}" srcOrd="0" destOrd="0" presId="urn:microsoft.com/office/officeart/2005/8/layout/default#1"/>
    <dgm:cxn modelId="{4F88503F-D880-4DD5-B7CA-731B53C0BF9B}" type="presOf" srcId="{316A64F4-B4AD-4DD2-ACBB-0E003B4FA31D}" destId="{CBA343CC-42AE-41A2-991B-70333A71DCEA}" srcOrd="0" destOrd="0" presId="urn:microsoft.com/office/officeart/2005/8/layout/default#1"/>
    <dgm:cxn modelId="{A98DC94E-3786-4927-B955-0512C67D564C}" type="presOf" srcId="{D518A69C-356D-4782-AA41-4AE02BA27165}" destId="{6C23BC9A-E18A-46EA-850D-FC99C7AB0CCB}" srcOrd="0" destOrd="0" presId="urn:microsoft.com/office/officeart/2005/8/layout/default#1"/>
    <dgm:cxn modelId="{6311D34B-9E1A-4E5F-88CF-0565AF250BE0}" srcId="{316A64F4-B4AD-4DD2-ACBB-0E003B4FA31D}" destId="{B4FF3D2E-BB91-4382-A056-A10D43F70FC1}" srcOrd="1" destOrd="0" parTransId="{88DABBD0-1C2A-4A96-AB10-5C87F078B31E}" sibTransId="{446F820F-8812-446F-ABF1-891713EFF258}"/>
    <dgm:cxn modelId="{31990DF5-BBFA-4FB9-86F4-9FBF2C14AF4B}" type="presOf" srcId="{99D736B3-2418-4214-A747-60B9EDFE83A6}" destId="{D97378A7-C427-4712-8572-6A9B4C970ECC}" srcOrd="0" destOrd="0" presId="urn:microsoft.com/office/officeart/2005/8/layout/default#1"/>
    <dgm:cxn modelId="{28E9EABE-3115-4E09-B82E-F8EBD8980C5D}" srcId="{316A64F4-B4AD-4DD2-ACBB-0E003B4FA31D}" destId="{99D736B3-2418-4214-A747-60B9EDFE83A6}" srcOrd="2" destOrd="0" parTransId="{D9F3D444-2A7A-4B9A-B6B5-91033D266723}" sibTransId="{42D50BD7-D7AD-4A43-937E-94390E3E6FBD}"/>
    <dgm:cxn modelId="{BE0AA7ED-4E0F-44F9-BBC4-7B4BC76263F1}" type="presParOf" srcId="{CBA343CC-42AE-41A2-991B-70333A71DCEA}" destId="{6C23BC9A-E18A-46EA-850D-FC99C7AB0CCB}" srcOrd="0" destOrd="0" presId="urn:microsoft.com/office/officeart/2005/8/layout/default#1"/>
    <dgm:cxn modelId="{287A778F-0745-47E0-9D8A-5FC0EDDE0398}" type="presParOf" srcId="{CBA343CC-42AE-41A2-991B-70333A71DCEA}" destId="{FC8ABC22-2265-48A9-BC80-7DEA70A579C8}" srcOrd="1" destOrd="0" presId="urn:microsoft.com/office/officeart/2005/8/layout/default#1"/>
    <dgm:cxn modelId="{4ACF1B58-0DCC-4F30-B4F6-F39DAE5ED4C8}" type="presParOf" srcId="{CBA343CC-42AE-41A2-991B-70333A71DCEA}" destId="{3C073E2B-C0C6-49FC-83CB-DAE39237E942}" srcOrd="2" destOrd="0" presId="urn:microsoft.com/office/officeart/2005/8/layout/default#1"/>
    <dgm:cxn modelId="{5165F226-EB84-4823-8C40-801D3D67B988}" type="presParOf" srcId="{CBA343CC-42AE-41A2-991B-70333A71DCEA}" destId="{3D5A783E-2DAC-4ECC-9929-13077EBB724F}" srcOrd="3" destOrd="0" presId="urn:microsoft.com/office/officeart/2005/8/layout/default#1"/>
    <dgm:cxn modelId="{D18133C7-EE4A-46BD-8004-F265659CDA03}" type="presParOf" srcId="{CBA343CC-42AE-41A2-991B-70333A71DCEA}" destId="{D97378A7-C427-4712-8572-6A9B4C970ECC}" srcOrd="4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B385E5A-1E36-4C51-B418-FE4AE80ABBDB}" type="doc">
      <dgm:prSet loTypeId="urn:microsoft.com/office/officeart/2005/8/layout/vList6" loCatId="process" qsTypeId="urn:microsoft.com/office/officeart/2005/8/quickstyle/3d2#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D09A7DC-30DA-4E3A-905D-600D70814CA9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Система презентации задания (СПЗ) </a:t>
          </a:r>
          <a:endParaRPr lang="ru-RU" dirty="0"/>
        </a:p>
      </dgm:t>
    </dgm:pt>
    <dgm:pt modelId="{B74E3D10-51E0-4395-99D4-C0FC4B5E611C}" type="parTrans" cxnId="{7376DEED-4D5D-4D99-B979-1483BAAFA2C1}">
      <dgm:prSet/>
      <dgm:spPr/>
      <dgm:t>
        <a:bodyPr/>
        <a:lstStyle/>
        <a:p>
          <a:endParaRPr lang="ru-RU"/>
        </a:p>
      </dgm:t>
    </dgm:pt>
    <dgm:pt modelId="{9CA13231-D958-4D27-8BE2-D774321BBA7D}" type="sibTrans" cxnId="{7376DEED-4D5D-4D99-B979-1483BAAFA2C1}">
      <dgm:prSet/>
      <dgm:spPr/>
      <dgm:t>
        <a:bodyPr/>
        <a:lstStyle/>
        <a:p>
          <a:endParaRPr lang="ru-RU"/>
        </a:p>
      </dgm:t>
    </dgm:pt>
    <dgm:pt modelId="{347667F6-3165-45D0-8421-99DDFA93B6AA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это способ систематизированной подачи задач и учебных материалов таким образом, чтобы ребенок обучался работать без посторонней помощи. </a:t>
          </a:r>
          <a:endParaRPr lang="ru-RU" dirty="0"/>
        </a:p>
      </dgm:t>
    </dgm:pt>
    <dgm:pt modelId="{90EA1AD1-1E71-4374-BB1C-6C694FABA460}" type="parTrans" cxnId="{658FE3E0-C8E1-4795-A300-ED16A15C3D72}">
      <dgm:prSet/>
      <dgm:spPr/>
      <dgm:t>
        <a:bodyPr/>
        <a:lstStyle/>
        <a:p>
          <a:endParaRPr lang="ru-RU"/>
        </a:p>
      </dgm:t>
    </dgm:pt>
    <dgm:pt modelId="{5B51A05B-5136-47A6-A18C-721DC460CFC5}" type="sibTrans" cxnId="{658FE3E0-C8E1-4795-A300-ED16A15C3D72}">
      <dgm:prSet/>
      <dgm:spPr/>
      <dgm:t>
        <a:bodyPr/>
        <a:lstStyle/>
        <a:p>
          <a:endParaRPr lang="ru-RU"/>
        </a:p>
      </dgm:t>
    </dgm:pt>
    <dgm:pt modelId="{A6B8850D-37A3-4446-AA81-A7C4E6B80E42}">
      <dgm:prSet/>
      <dgm:spPr/>
      <dgm:t>
        <a:bodyPr/>
        <a:lstStyle/>
        <a:p>
          <a:r>
            <a:rPr lang="ru-RU" smtClean="0">
              <a:latin typeface="Times New Roman" panose="02020603050405020304" pitchFamily="18" charset="0"/>
              <a:cs typeface="Times New Roman" panose="02020603050405020304" pitchFamily="18" charset="0"/>
            </a:rPr>
            <a:t>Визуальная структура заданий </a:t>
          </a:r>
          <a:endParaRPr lang="ru-RU"/>
        </a:p>
      </dgm:t>
    </dgm:pt>
    <dgm:pt modelId="{5736DDB4-1B89-4F6E-B0A0-F96C459960ED}" type="parTrans" cxnId="{E7597F9F-B833-4661-94B9-BE2A1EB310D1}">
      <dgm:prSet/>
      <dgm:spPr/>
      <dgm:t>
        <a:bodyPr/>
        <a:lstStyle/>
        <a:p>
          <a:endParaRPr lang="ru-RU"/>
        </a:p>
      </dgm:t>
    </dgm:pt>
    <dgm:pt modelId="{3BC899DA-9F67-48D2-90D0-270B69A5FFDE}" type="sibTrans" cxnId="{E7597F9F-B833-4661-94B9-BE2A1EB310D1}">
      <dgm:prSet/>
      <dgm:spPr/>
      <dgm:t>
        <a:bodyPr/>
        <a:lstStyle/>
        <a:p>
          <a:endParaRPr lang="ru-RU"/>
        </a:p>
      </dgm:t>
    </dgm:pt>
    <dgm:pt modelId="{B98E0B67-AA1C-4ACC-B3A7-F50570DC0F68}">
      <dgm:prSet/>
      <dgm:spPr/>
      <dgm:t>
        <a:bodyPr/>
        <a:lstStyle/>
        <a:p>
          <a:r>
            <a:rPr lang="ru-RU" smtClean="0">
              <a:latin typeface="Times New Roman" panose="02020603050405020304" pitchFamily="18" charset="0"/>
              <a:cs typeface="Times New Roman" panose="02020603050405020304" pitchFamily="18" charset="0"/>
            </a:rPr>
            <a:t>базируется на визуальных опорных сигналах, позволяющих ребенку приступать к заданию без каких-либо подсказок со стороны педагога</a:t>
          </a:r>
          <a:endParaRPr lang="ru-RU"/>
        </a:p>
      </dgm:t>
    </dgm:pt>
    <dgm:pt modelId="{15ADC6E7-ABF4-4C3E-BDA7-410C53B84AA5}" type="parTrans" cxnId="{096B6488-DB9E-48AB-9E65-91D40A3FC245}">
      <dgm:prSet/>
      <dgm:spPr/>
      <dgm:t>
        <a:bodyPr/>
        <a:lstStyle/>
        <a:p>
          <a:endParaRPr lang="ru-RU"/>
        </a:p>
      </dgm:t>
    </dgm:pt>
    <dgm:pt modelId="{5D20AAF0-2AB9-4E09-BF17-2BE2494B079B}" type="sibTrans" cxnId="{096B6488-DB9E-48AB-9E65-91D40A3FC245}">
      <dgm:prSet/>
      <dgm:spPr/>
      <dgm:t>
        <a:bodyPr/>
        <a:lstStyle/>
        <a:p>
          <a:endParaRPr lang="ru-RU"/>
        </a:p>
      </dgm:t>
    </dgm:pt>
    <dgm:pt modelId="{A312F847-4ABA-4F50-B225-E2897A62C816}" type="pres">
      <dgm:prSet presAssocID="{3B385E5A-1E36-4C51-B418-FE4AE80ABBDB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67F76BD-5C3C-405F-BB08-CE5A7B49847E}" type="pres">
      <dgm:prSet presAssocID="{4D09A7DC-30DA-4E3A-905D-600D70814CA9}" presName="linNode" presStyleCnt="0"/>
      <dgm:spPr/>
    </dgm:pt>
    <dgm:pt modelId="{F489F5B0-4C1C-4922-8499-8DD7D841CC8A}" type="pres">
      <dgm:prSet presAssocID="{4D09A7DC-30DA-4E3A-905D-600D70814CA9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F76893-783B-4875-A229-5565EB5981D9}" type="pres">
      <dgm:prSet presAssocID="{4D09A7DC-30DA-4E3A-905D-600D70814CA9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C234FD-B33E-4BEA-B40B-D873DDD9DE49}" type="pres">
      <dgm:prSet presAssocID="{9CA13231-D958-4D27-8BE2-D774321BBA7D}" presName="spacing" presStyleCnt="0"/>
      <dgm:spPr/>
    </dgm:pt>
    <dgm:pt modelId="{02CDE1E7-A716-4875-8708-04BDE374D891}" type="pres">
      <dgm:prSet presAssocID="{A6B8850D-37A3-4446-AA81-A7C4E6B80E42}" presName="linNode" presStyleCnt="0"/>
      <dgm:spPr/>
    </dgm:pt>
    <dgm:pt modelId="{F81728A6-3B21-465E-8F7E-8B16FD67F280}" type="pres">
      <dgm:prSet presAssocID="{A6B8850D-37A3-4446-AA81-A7C4E6B80E42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86ACE4-CE40-4EB2-9126-DB6EF5EA08FE}" type="pres">
      <dgm:prSet presAssocID="{A6B8850D-37A3-4446-AA81-A7C4E6B80E42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ED13D32-D93B-42B7-B7AE-26A6E1ED78D7}" type="presOf" srcId="{3B385E5A-1E36-4C51-B418-FE4AE80ABBDB}" destId="{A312F847-4ABA-4F50-B225-E2897A62C816}" srcOrd="0" destOrd="0" presId="urn:microsoft.com/office/officeart/2005/8/layout/vList6"/>
    <dgm:cxn modelId="{ED4DEF81-37AB-493D-99CF-8C5B9EF2BCEB}" type="presOf" srcId="{B98E0B67-AA1C-4ACC-B3A7-F50570DC0F68}" destId="{FC86ACE4-CE40-4EB2-9126-DB6EF5EA08FE}" srcOrd="0" destOrd="0" presId="urn:microsoft.com/office/officeart/2005/8/layout/vList6"/>
    <dgm:cxn modelId="{58413C24-B40A-4049-8EE9-E5381F77EEB2}" type="presOf" srcId="{4D09A7DC-30DA-4E3A-905D-600D70814CA9}" destId="{F489F5B0-4C1C-4922-8499-8DD7D841CC8A}" srcOrd="0" destOrd="0" presId="urn:microsoft.com/office/officeart/2005/8/layout/vList6"/>
    <dgm:cxn modelId="{096B6488-DB9E-48AB-9E65-91D40A3FC245}" srcId="{A6B8850D-37A3-4446-AA81-A7C4E6B80E42}" destId="{B98E0B67-AA1C-4ACC-B3A7-F50570DC0F68}" srcOrd="0" destOrd="0" parTransId="{15ADC6E7-ABF4-4C3E-BDA7-410C53B84AA5}" sibTransId="{5D20AAF0-2AB9-4E09-BF17-2BE2494B079B}"/>
    <dgm:cxn modelId="{7376DEED-4D5D-4D99-B979-1483BAAFA2C1}" srcId="{3B385E5A-1E36-4C51-B418-FE4AE80ABBDB}" destId="{4D09A7DC-30DA-4E3A-905D-600D70814CA9}" srcOrd="0" destOrd="0" parTransId="{B74E3D10-51E0-4395-99D4-C0FC4B5E611C}" sibTransId="{9CA13231-D958-4D27-8BE2-D774321BBA7D}"/>
    <dgm:cxn modelId="{E7597F9F-B833-4661-94B9-BE2A1EB310D1}" srcId="{3B385E5A-1E36-4C51-B418-FE4AE80ABBDB}" destId="{A6B8850D-37A3-4446-AA81-A7C4E6B80E42}" srcOrd="1" destOrd="0" parTransId="{5736DDB4-1B89-4F6E-B0A0-F96C459960ED}" sibTransId="{3BC899DA-9F67-48D2-90D0-270B69A5FFDE}"/>
    <dgm:cxn modelId="{6F118910-3C5B-49E0-A1E8-2EC274435A40}" type="presOf" srcId="{A6B8850D-37A3-4446-AA81-A7C4E6B80E42}" destId="{F81728A6-3B21-465E-8F7E-8B16FD67F280}" srcOrd="0" destOrd="0" presId="urn:microsoft.com/office/officeart/2005/8/layout/vList6"/>
    <dgm:cxn modelId="{E36D9855-267F-412F-80E7-A623D5E5AB03}" type="presOf" srcId="{347667F6-3165-45D0-8421-99DDFA93B6AA}" destId="{51F76893-783B-4875-A229-5565EB5981D9}" srcOrd="0" destOrd="0" presId="urn:microsoft.com/office/officeart/2005/8/layout/vList6"/>
    <dgm:cxn modelId="{658FE3E0-C8E1-4795-A300-ED16A15C3D72}" srcId="{4D09A7DC-30DA-4E3A-905D-600D70814CA9}" destId="{347667F6-3165-45D0-8421-99DDFA93B6AA}" srcOrd="0" destOrd="0" parTransId="{90EA1AD1-1E71-4374-BB1C-6C694FABA460}" sibTransId="{5B51A05B-5136-47A6-A18C-721DC460CFC5}"/>
    <dgm:cxn modelId="{F4E8010D-0FFE-4876-A01D-F58BD8FA2249}" type="presParOf" srcId="{A312F847-4ABA-4F50-B225-E2897A62C816}" destId="{B67F76BD-5C3C-405F-BB08-CE5A7B49847E}" srcOrd="0" destOrd="0" presId="urn:microsoft.com/office/officeart/2005/8/layout/vList6"/>
    <dgm:cxn modelId="{64608487-E8BD-4F4A-A73E-911702A36204}" type="presParOf" srcId="{B67F76BD-5C3C-405F-BB08-CE5A7B49847E}" destId="{F489F5B0-4C1C-4922-8499-8DD7D841CC8A}" srcOrd="0" destOrd="0" presId="urn:microsoft.com/office/officeart/2005/8/layout/vList6"/>
    <dgm:cxn modelId="{AD64542B-F766-4A3E-A22A-30C908A6D584}" type="presParOf" srcId="{B67F76BD-5C3C-405F-BB08-CE5A7B49847E}" destId="{51F76893-783B-4875-A229-5565EB5981D9}" srcOrd="1" destOrd="0" presId="urn:microsoft.com/office/officeart/2005/8/layout/vList6"/>
    <dgm:cxn modelId="{B876C41B-A1D3-4B3E-9CE2-831DF3CB456C}" type="presParOf" srcId="{A312F847-4ABA-4F50-B225-E2897A62C816}" destId="{51C234FD-B33E-4BEA-B40B-D873DDD9DE49}" srcOrd="1" destOrd="0" presId="urn:microsoft.com/office/officeart/2005/8/layout/vList6"/>
    <dgm:cxn modelId="{9292BA5E-F812-48CF-ADC7-319223A7BEC8}" type="presParOf" srcId="{A312F847-4ABA-4F50-B225-E2897A62C816}" destId="{02CDE1E7-A716-4875-8708-04BDE374D891}" srcOrd="2" destOrd="0" presId="urn:microsoft.com/office/officeart/2005/8/layout/vList6"/>
    <dgm:cxn modelId="{B2B4A327-ED05-4F0F-9CB5-340F53D544AB}" type="presParOf" srcId="{02CDE1E7-A716-4875-8708-04BDE374D891}" destId="{F81728A6-3B21-465E-8F7E-8B16FD67F280}" srcOrd="0" destOrd="0" presId="urn:microsoft.com/office/officeart/2005/8/layout/vList6"/>
    <dgm:cxn modelId="{9A7F5F80-6B5E-4493-A631-BB2FF3385F15}" type="presParOf" srcId="{02CDE1E7-A716-4875-8708-04BDE374D891}" destId="{FC86ACE4-CE40-4EB2-9126-DB6EF5EA08FE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CE7129D-3AFA-480C-9988-E98C56B8E398}">
      <dsp:nvSpPr>
        <dsp:cNvPr id="0" name=""/>
        <dsp:cNvSpPr/>
      </dsp:nvSpPr>
      <dsp:spPr>
        <a:xfrm>
          <a:off x="0" y="21755"/>
          <a:ext cx="8208911" cy="1029600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8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Аутичный человек страдает от отсутствия смысла в его жизни. </a:t>
          </a:r>
          <a:endParaRPr lang="en-US" altLang="ru-RU" sz="1800" b="1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21755"/>
        <a:ext cx="8208911" cy="1029600"/>
      </dsp:txXfrm>
    </dsp:sp>
    <dsp:sp modelId="{4645A01F-9E7E-4212-BB89-742590E6A341}">
      <dsp:nvSpPr>
        <dsp:cNvPr id="0" name=""/>
        <dsp:cNvSpPr/>
      </dsp:nvSpPr>
      <dsp:spPr>
        <a:xfrm>
          <a:off x="0" y="1209755"/>
          <a:ext cx="8208911" cy="1029600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13333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800" b="1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Они не извлекают главные признаки-не понимают значение того, что слышат и видят</a:t>
          </a:r>
          <a:r>
            <a:rPr lang="ru-RU" altLang="ru-RU" sz="500" b="1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</a:p>
      </dsp:txBody>
      <dsp:txXfrm>
        <a:off x="0" y="1209755"/>
        <a:ext cx="8208911" cy="1029600"/>
      </dsp:txXfrm>
    </dsp:sp>
    <dsp:sp modelId="{63D5D9AB-4ECF-480B-B77C-5244BF5F112A}">
      <dsp:nvSpPr>
        <dsp:cNvPr id="0" name=""/>
        <dsp:cNvSpPr/>
      </dsp:nvSpPr>
      <dsp:spPr>
        <a:xfrm>
          <a:off x="0" y="2397756"/>
          <a:ext cx="8208911" cy="1029600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26667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800" b="1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Не понимают социального поведения других людей (жесты, эмоциональные высказывания, поступки</a:t>
          </a:r>
          <a:r>
            <a:rPr lang="ru-RU" altLang="ru-RU" sz="5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).</a:t>
          </a:r>
        </a:p>
      </dsp:txBody>
      <dsp:txXfrm>
        <a:off x="0" y="2397756"/>
        <a:ext cx="8208911" cy="1029600"/>
      </dsp:txXfrm>
    </dsp:sp>
    <dsp:sp modelId="{4907EED8-2B00-4220-84D9-66DF99EAD1C6}">
      <dsp:nvSpPr>
        <dsp:cNvPr id="0" name=""/>
        <dsp:cNvSpPr/>
      </dsp:nvSpPr>
      <dsp:spPr>
        <a:xfrm>
          <a:off x="0" y="3585756"/>
          <a:ext cx="8208911" cy="1029600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8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Нуждаются в подробной предсказуемости и если они могут установить прочную связь между событиями и местонахождением, они сразу успокаиваются. Им невероятно трудно адаптироваться к нашим условиям</a:t>
          </a:r>
        </a:p>
      </dsp:txBody>
      <dsp:txXfrm>
        <a:off x="0" y="3585756"/>
        <a:ext cx="8208911" cy="102960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A3D31BE-B12F-4599-8BEF-81C29101EC10}">
      <dsp:nvSpPr>
        <dsp:cNvPr id="0" name=""/>
        <dsp:cNvSpPr/>
      </dsp:nvSpPr>
      <dsp:spPr>
        <a:xfrm>
          <a:off x="792084" y="1368147"/>
          <a:ext cx="6819579" cy="4400333"/>
        </a:xfrm>
        <a:prstGeom prst="round2DiagRect">
          <a:avLst>
            <a:gd name="adj1" fmla="val 0"/>
            <a:gd name="adj2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6C8CB2-B30A-4977-8034-8FA28B755F55}">
      <dsp:nvSpPr>
        <dsp:cNvPr id="0" name=""/>
        <dsp:cNvSpPr/>
      </dsp:nvSpPr>
      <dsp:spPr>
        <a:xfrm>
          <a:off x="4279765" y="2067518"/>
          <a:ext cx="856" cy="2722962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BEA9B7-C4C2-4419-B7E5-A02BF38822DC}">
      <dsp:nvSpPr>
        <dsp:cNvPr id="0" name=""/>
        <dsp:cNvSpPr/>
      </dsp:nvSpPr>
      <dsp:spPr>
        <a:xfrm>
          <a:off x="1280632" y="1962789"/>
          <a:ext cx="2784909" cy="293242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Среди современных методик структурированного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оперантного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обучения людей с нарушениями аутистического спектра наиболее известными и эффективными являются две: обучение на основе поведенческой терапии (АВА) и TEACCH (ТИЧ) терапия.</a:t>
          </a:r>
          <a:endParaRPr lang="ru-RU" sz="1600" kern="1200" dirty="0"/>
        </a:p>
      </dsp:txBody>
      <dsp:txXfrm>
        <a:off x="1280632" y="1962789"/>
        <a:ext cx="2784909" cy="2932420"/>
      </dsp:txXfrm>
    </dsp:sp>
    <dsp:sp modelId="{439FC9DB-A7EE-4B6F-836C-E83517E40A19}">
      <dsp:nvSpPr>
        <dsp:cNvPr id="0" name=""/>
        <dsp:cNvSpPr/>
      </dsp:nvSpPr>
      <dsp:spPr>
        <a:xfrm>
          <a:off x="4518162" y="1532603"/>
          <a:ext cx="2784909" cy="293242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Аббревиатура ТЕАССН расшифровывается как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Treatment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and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Education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for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Autistic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and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related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Communication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handicapped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Children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(англ. – лечение и образование детей с аутизмом и расстройствами коммуникационной сферы).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Одобрена Министерством образования РФ к использованию в ОУ (Письмо Министерства образования и науки РФ от 11.03.2016г №ВК -452/07 «О введении ФГОС ОВЗ»)</a:t>
          </a:r>
          <a:endParaRPr lang="ru-RU" sz="1600" kern="1200" dirty="0">
            <a:solidFill>
              <a:schemeClr val="bg1"/>
            </a:solidFill>
          </a:endParaRPr>
        </a:p>
      </dsp:txBody>
      <dsp:txXfrm>
        <a:off x="4518162" y="1532603"/>
        <a:ext cx="2784909" cy="2932420"/>
      </dsp:txXfrm>
    </dsp:sp>
    <dsp:sp modelId="{C9368F2C-B914-4901-A391-12F75A95EE22}">
      <dsp:nvSpPr>
        <dsp:cNvPr id="0" name=""/>
        <dsp:cNvSpPr/>
      </dsp:nvSpPr>
      <dsp:spPr>
        <a:xfrm rot="16200000">
          <a:off x="-561059" y="2289242"/>
          <a:ext cx="1823219" cy="701100"/>
        </a:xfrm>
        <a:prstGeom prst="rightArrow">
          <a:avLst>
            <a:gd name="adj1" fmla="val 49830"/>
            <a:gd name="adj2" fmla="val 6066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 rot="16200000">
        <a:off x="-561059" y="2289242"/>
        <a:ext cx="1823219" cy="701100"/>
      </dsp:txXfrm>
    </dsp:sp>
    <dsp:sp modelId="{478D151B-9DA7-4532-A287-FC0B82C7D160}">
      <dsp:nvSpPr>
        <dsp:cNvPr id="0" name=""/>
        <dsp:cNvSpPr/>
      </dsp:nvSpPr>
      <dsp:spPr>
        <a:xfrm rot="5400000">
          <a:off x="7306036" y="3854050"/>
          <a:ext cx="1687792" cy="719941"/>
        </a:xfrm>
        <a:prstGeom prst="rightArrow">
          <a:avLst>
            <a:gd name="adj1" fmla="val 49830"/>
            <a:gd name="adj2" fmla="val 6066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 rot="5400000">
        <a:off x="7306036" y="3854050"/>
        <a:ext cx="1687792" cy="71994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7FB259B-3937-477A-B564-B89AEA08A283}">
      <dsp:nvSpPr>
        <dsp:cNvPr id="0" name=""/>
        <dsp:cNvSpPr/>
      </dsp:nvSpPr>
      <dsp:spPr>
        <a:xfrm rot="5400000">
          <a:off x="-90986" y="764429"/>
          <a:ext cx="1189139" cy="143773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5B3E54-B67F-40F6-921A-B7C7D541EAA4}">
      <dsp:nvSpPr>
        <dsp:cNvPr id="0" name=""/>
        <dsp:cNvSpPr/>
      </dsp:nvSpPr>
      <dsp:spPr>
        <a:xfrm>
          <a:off x="179599" y="1137"/>
          <a:ext cx="1597484" cy="9584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bg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Мелкая моторика</a:t>
          </a:r>
          <a:endParaRPr lang="ru-RU" sz="1400" b="1" kern="1200" dirty="0">
            <a:solidFill>
              <a:schemeClr val="tx1"/>
            </a:solidFill>
          </a:endParaRPr>
        </a:p>
      </dsp:txBody>
      <dsp:txXfrm>
        <a:off x="179599" y="1137"/>
        <a:ext cx="1597484" cy="958490"/>
      </dsp:txXfrm>
    </dsp:sp>
    <dsp:sp modelId="{574FA0D5-632B-4795-AB53-44D543F0EBA0}">
      <dsp:nvSpPr>
        <dsp:cNvPr id="0" name=""/>
        <dsp:cNvSpPr/>
      </dsp:nvSpPr>
      <dsp:spPr>
        <a:xfrm rot="5400000">
          <a:off x="-90986" y="1962542"/>
          <a:ext cx="1189139" cy="143773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892B82-EF91-4D24-BD56-3C646D56CF48}">
      <dsp:nvSpPr>
        <dsp:cNvPr id="0" name=""/>
        <dsp:cNvSpPr/>
      </dsp:nvSpPr>
      <dsp:spPr>
        <a:xfrm>
          <a:off x="179599" y="1199250"/>
          <a:ext cx="1597484" cy="9584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Крупная моторика</a:t>
          </a:r>
          <a:b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</a:br>
          <a:endParaRPr lang="ru-RU" sz="1400" b="1" kern="1200" dirty="0">
            <a:solidFill>
              <a:schemeClr val="tx1"/>
            </a:solidFill>
          </a:endParaRPr>
        </a:p>
      </dsp:txBody>
      <dsp:txXfrm>
        <a:off x="179599" y="1199250"/>
        <a:ext cx="1597484" cy="958490"/>
      </dsp:txXfrm>
    </dsp:sp>
    <dsp:sp modelId="{2473FE98-C159-4BED-BED4-C825506B1021}">
      <dsp:nvSpPr>
        <dsp:cNvPr id="0" name=""/>
        <dsp:cNvSpPr/>
      </dsp:nvSpPr>
      <dsp:spPr>
        <a:xfrm>
          <a:off x="508070" y="2561599"/>
          <a:ext cx="2216471" cy="143773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E95C33-346A-4612-ACA8-719BB28CE785}">
      <dsp:nvSpPr>
        <dsp:cNvPr id="0" name=""/>
        <dsp:cNvSpPr/>
      </dsp:nvSpPr>
      <dsp:spPr>
        <a:xfrm>
          <a:off x="179599" y="2397363"/>
          <a:ext cx="1597484" cy="9584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Речь</a:t>
          </a:r>
          <a:endParaRPr lang="ru-RU" sz="1400" b="1" kern="1200" dirty="0">
            <a:solidFill>
              <a:schemeClr val="tx1"/>
            </a:solidFill>
          </a:endParaRPr>
        </a:p>
      </dsp:txBody>
      <dsp:txXfrm>
        <a:off x="179599" y="2397363"/>
        <a:ext cx="1597484" cy="958490"/>
      </dsp:txXfrm>
    </dsp:sp>
    <dsp:sp modelId="{FF98874D-66CC-4DF8-AB66-550F8FE702FF}">
      <dsp:nvSpPr>
        <dsp:cNvPr id="0" name=""/>
        <dsp:cNvSpPr/>
      </dsp:nvSpPr>
      <dsp:spPr>
        <a:xfrm rot="16200000">
          <a:off x="2135027" y="1962542"/>
          <a:ext cx="1189139" cy="143773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B126D0-DC85-4B9F-8850-589EE538C7FD}">
      <dsp:nvSpPr>
        <dsp:cNvPr id="0" name=""/>
        <dsp:cNvSpPr/>
      </dsp:nvSpPr>
      <dsp:spPr>
        <a:xfrm>
          <a:off x="2304253" y="2397363"/>
          <a:ext cx="1800204" cy="9584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Самообслуживание</a:t>
          </a:r>
          <a:endParaRPr lang="ru-RU" sz="1400" b="1" kern="1200" dirty="0">
            <a:solidFill>
              <a:schemeClr val="tx1"/>
            </a:solidFill>
          </a:endParaRPr>
        </a:p>
      </dsp:txBody>
      <dsp:txXfrm>
        <a:off x="2304253" y="2397363"/>
        <a:ext cx="1800204" cy="958490"/>
      </dsp:txXfrm>
    </dsp:sp>
    <dsp:sp modelId="{CA5A0D40-F5E7-4470-8CD0-287D492EAD20}">
      <dsp:nvSpPr>
        <dsp:cNvPr id="0" name=""/>
        <dsp:cNvSpPr/>
      </dsp:nvSpPr>
      <dsp:spPr>
        <a:xfrm rot="16200000">
          <a:off x="2135027" y="764429"/>
          <a:ext cx="1189139" cy="143773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8B6BE7-B5D6-404C-ACE7-33C0A2C8784B}">
      <dsp:nvSpPr>
        <dsp:cNvPr id="0" name=""/>
        <dsp:cNvSpPr/>
      </dsp:nvSpPr>
      <dsp:spPr>
        <a:xfrm>
          <a:off x="2304253" y="1199250"/>
          <a:ext cx="1800204" cy="9584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Координация руки и глаза  </a:t>
          </a:r>
          <a:endParaRPr lang="ru-RU" sz="1400" b="1" kern="1200" dirty="0">
            <a:solidFill>
              <a:schemeClr val="tx1"/>
            </a:solidFill>
          </a:endParaRPr>
        </a:p>
      </dsp:txBody>
      <dsp:txXfrm>
        <a:off x="2304253" y="1199250"/>
        <a:ext cx="1800204" cy="958490"/>
      </dsp:txXfrm>
    </dsp:sp>
    <dsp:sp modelId="{4AB59F1E-AECE-41D9-90C4-DC9468715266}">
      <dsp:nvSpPr>
        <dsp:cNvPr id="0" name=""/>
        <dsp:cNvSpPr/>
      </dsp:nvSpPr>
      <dsp:spPr>
        <a:xfrm>
          <a:off x="2734653" y="165372"/>
          <a:ext cx="2216471" cy="143773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D15123-CEA0-4C5B-85BC-B2D33113E1BF}">
      <dsp:nvSpPr>
        <dsp:cNvPr id="0" name=""/>
        <dsp:cNvSpPr/>
      </dsp:nvSpPr>
      <dsp:spPr>
        <a:xfrm>
          <a:off x="2304253" y="1137"/>
          <a:ext cx="1800204" cy="9584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Восприятие</a:t>
          </a:r>
          <a:endParaRPr lang="ru-RU" sz="1400" b="1" kern="1200" dirty="0">
            <a:solidFill>
              <a:schemeClr val="tx1"/>
            </a:solidFill>
          </a:endParaRPr>
        </a:p>
      </dsp:txBody>
      <dsp:txXfrm>
        <a:off x="2304253" y="1137"/>
        <a:ext cx="1800204" cy="958490"/>
      </dsp:txXfrm>
    </dsp:sp>
    <dsp:sp modelId="{A66E2499-5CE3-4295-939E-6B6199F50E29}">
      <dsp:nvSpPr>
        <dsp:cNvPr id="0" name=""/>
        <dsp:cNvSpPr/>
      </dsp:nvSpPr>
      <dsp:spPr>
        <a:xfrm rot="5400000">
          <a:off x="4361042" y="764429"/>
          <a:ext cx="1189139" cy="143773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0BE485-49CD-4F52-8FF8-90241225AB5F}">
      <dsp:nvSpPr>
        <dsp:cNvPr id="0" name=""/>
        <dsp:cNvSpPr/>
      </dsp:nvSpPr>
      <dsp:spPr>
        <a:xfrm>
          <a:off x="4631628" y="1137"/>
          <a:ext cx="1597484" cy="9584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Имитация</a:t>
          </a:r>
          <a:endParaRPr lang="ru-RU" sz="1400" b="1" kern="1200" dirty="0">
            <a:solidFill>
              <a:schemeClr val="tx1"/>
            </a:solidFill>
          </a:endParaRPr>
        </a:p>
      </dsp:txBody>
      <dsp:txXfrm>
        <a:off x="4631628" y="1137"/>
        <a:ext cx="1597484" cy="958490"/>
      </dsp:txXfrm>
    </dsp:sp>
    <dsp:sp modelId="{6CA71F8E-3299-440B-841B-17A48A817299}">
      <dsp:nvSpPr>
        <dsp:cNvPr id="0" name=""/>
        <dsp:cNvSpPr/>
      </dsp:nvSpPr>
      <dsp:spPr>
        <a:xfrm rot="5400000">
          <a:off x="4361042" y="1962542"/>
          <a:ext cx="1189139" cy="143773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BF8DD4-EACB-48F8-8AD9-7F06B97B850B}">
      <dsp:nvSpPr>
        <dsp:cNvPr id="0" name=""/>
        <dsp:cNvSpPr/>
      </dsp:nvSpPr>
      <dsp:spPr>
        <a:xfrm>
          <a:off x="4631628" y="1199250"/>
          <a:ext cx="1597484" cy="9584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Познавательная деятельность</a:t>
          </a:r>
          <a:endParaRPr lang="ru-RU" sz="1400" b="1" kern="1200" dirty="0">
            <a:solidFill>
              <a:schemeClr val="tx1"/>
            </a:solidFill>
          </a:endParaRPr>
        </a:p>
      </dsp:txBody>
      <dsp:txXfrm>
        <a:off x="4631628" y="1199250"/>
        <a:ext cx="1597484" cy="958490"/>
      </dsp:txXfrm>
    </dsp:sp>
    <dsp:sp modelId="{E8F2CF8F-1595-4325-A61E-42010DE8523D}">
      <dsp:nvSpPr>
        <dsp:cNvPr id="0" name=""/>
        <dsp:cNvSpPr/>
      </dsp:nvSpPr>
      <dsp:spPr>
        <a:xfrm>
          <a:off x="4631628" y="2397363"/>
          <a:ext cx="1597484" cy="9584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Социальные отношения</a:t>
          </a:r>
          <a:endParaRPr lang="ru-RU" sz="1400" b="1" kern="1200" dirty="0">
            <a:solidFill>
              <a:schemeClr val="tx1"/>
            </a:solidFill>
          </a:endParaRPr>
        </a:p>
      </dsp:txBody>
      <dsp:txXfrm>
        <a:off x="4631628" y="2397363"/>
        <a:ext cx="1597484" cy="95849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C412B9D-D0E9-4B3E-961A-E0C463596BF6}">
      <dsp:nvSpPr>
        <dsp:cNvPr id="0" name=""/>
        <dsp:cNvSpPr/>
      </dsp:nvSpPr>
      <dsp:spPr>
        <a:xfrm>
          <a:off x="1623035" y="707238"/>
          <a:ext cx="4710870" cy="4710870"/>
        </a:xfrm>
        <a:prstGeom prst="blockArc">
          <a:avLst>
            <a:gd name="adj1" fmla="val 10799578"/>
            <a:gd name="adj2" fmla="val 16146122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B22440-5E57-49E5-BA59-67AE6C69D987}">
      <dsp:nvSpPr>
        <dsp:cNvPr id="0" name=""/>
        <dsp:cNvSpPr/>
      </dsp:nvSpPr>
      <dsp:spPr>
        <a:xfrm>
          <a:off x="1623035" y="707521"/>
          <a:ext cx="4710870" cy="4710870"/>
        </a:xfrm>
        <a:prstGeom prst="blockArc">
          <a:avLst>
            <a:gd name="adj1" fmla="val 5400000"/>
            <a:gd name="adj2" fmla="val 10800000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BA743E-37AF-4C12-95E2-FE2CB666EA07}">
      <dsp:nvSpPr>
        <dsp:cNvPr id="0" name=""/>
        <dsp:cNvSpPr/>
      </dsp:nvSpPr>
      <dsp:spPr>
        <a:xfrm>
          <a:off x="1623035" y="707521"/>
          <a:ext cx="4710870" cy="4710870"/>
        </a:xfrm>
        <a:prstGeom prst="blockArc">
          <a:avLst>
            <a:gd name="adj1" fmla="val 0"/>
            <a:gd name="adj2" fmla="val 5400000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1E4CFE-8AB0-4D5C-81FB-18A5CF247BCE}">
      <dsp:nvSpPr>
        <dsp:cNvPr id="0" name=""/>
        <dsp:cNvSpPr/>
      </dsp:nvSpPr>
      <dsp:spPr>
        <a:xfrm>
          <a:off x="1623035" y="707238"/>
          <a:ext cx="4710870" cy="4710870"/>
        </a:xfrm>
        <a:prstGeom prst="blockArc">
          <a:avLst>
            <a:gd name="adj1" fmla="val 16146122"/>
            <a:gd name="adj2" fmla="val 422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0A43F9-CA85-4D6F-90DB-82649D9366D9}">
      <dsp:nvSpPr>
        <dsp:cNvPr id="0" name=""/>
        <dsp:cNvSpPr/>
      </dsp:nvSpPr>
      <dsp:spPr>
        <a:xfrm>
          <a:off x="2808317" y="1949449"/>
          <a:ext cx="2340306" cy="22270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Этапы работы по </a:t>
          </a:r>
          <a:r>
            <a:rPr lang="en-US" sz="2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TEACCH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2808317" y="1949449"/>
        <a:ext cx="2340306" cy="2227013"/>
      </dsp:txXfrm>
    </dsp:sp>
    <dsp:sp modelId="{624B1E84-8C6A-4BCF-8CC4-1DEC6E3D52E8}">
      <dsp:nvSpPr>
        <dsp:cNvPr id="0" name=""/>
        <dsp:cNvSpPr/>
      </dsp:nvSpPr>
      <dsp:spPr>
        <a:xfrm>
          <a:off x="3024338" y="-137955"/>
          <a:ext cx="1836150" cy="180031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400" b="1" i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Подготовительный этап обучения</a:t>
          </a:r>
          <a:endParaRPr lang="ru-RU" sz="1400" b="1" i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24338" y="-137955"/>
        <a:ext cx="1836150" cy="1800318"/>
      </dsp:txXfrm>
    </dsp:sp>
    <dsp:sp modelId="{007FEDC0-99F4-4238-941A-290E4FFB3596}">
      <dsp:nvSpPr>
        <dsp:cNvPr id="0" name=""/>
        <dsp:cNvSpPr/>
      </dsp:nvSpPr>
      <dsp:spPr>
        <a:xfrm>
          <a:off x="5267663" y="2094299"/>
          <a:ext cx="2023119" cy="19373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400" b="1" i="0" kern="1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Первый этап «длительность событий». </a:t>
          </a:r>
          <a:endParaRPr lang="ru-RU" sz="1400" b="1" i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267663" y="2094299"/>
        <a:ext cx="2023119" cy="1937313"/>
      </dsp:txXfrm>
    </dsp:sp>
    <dsp:sp modelId="{F1891252-4A92-4D1F-9D42-A09F2B6BB5F0}">
      <dsp:nvSpPr>
        <dsp:cNvPr id="0" name=""/>
        <dsp:cNvSpPr/>
      </dsp:nvSpPr>
      <dsp:spPr>
        <a:xfrm>
          <a:off x="3024335" y="4468782"/>
          <a:ext cx="1908270" cy="17898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400" b="1" i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Второй этап «тренинг».</a:t>
          </a:r>
          <a:endParaRPr lang="ru-RU" sz="1400" b="1" i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24335" y="4468782"/>
        <a:ext cx="1908270" cy="1789852"/>
      </dsp:txXfrm>
    </dsp:sp>
    <dsp:sp modelId="{132F1F05-492D-4B98-B263-C4BAA72F6143}">
      <dsp:nvSpPr>
        <dsp:cNvPr id="0" name=""/>
        <dsp:cNvSpPr/>
      </dsp:nvSpPr>
      <dsp:spPr>
        <a:xfrm>
          <a:off x="702104" y="2015389"/>
          <a:ext cx="1951226" cy="20951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400" b="1" i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Третий этап «выбор символа»</a:t>
          </a:r>
          <a:endParaRPr lang="ru-RU" sz="1400" b="1" i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02104" y="2015389"/>
        <a:ext cx="1951226" cy="2095133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C23BC9A-E18A-46EA-850D-FC99C7AB0CCB}">
      <dsp:nvSpPr>
        <dsp:cNvPr id="0" name=""/>
        <dsp:cNvSpPr/>
      </dsp:nvSpPr>
      <dsp:spPr>
        <a:xfrm>
          <a:off x="68632" y="70615"/>
          <a:ext cx="4753992" cy="1651992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Структурированное пространство</a:t>
          </a:r>
          <a:r>
            <a:rPr lang="ru-RU" sz="19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разделение физической, учебной, игровой и релаксационной сред на отдельные зоны-структуры с определенным расположением мебели и обучающих материалов.</a:t>
          </a:r>
          <a:br>
            <a:rPr lang="ru-RU" sz="19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ru-RU" sz="19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8632" y="70615"/>
        <a:ext cx="4753992" cy="1651992"/>
      </dsp:txXfrm>
    </dsp:sp>
    <dsp:sp modelId="{3C073E2B-C0C6-49FC-83CB-DAE39237E942}">
      <dsp:nvSpPr>
        <dsp:cNvPr id="0" name=""/>
        <dsp:cNvSpPr/>
      </dsp:nvSpPr>
      <dsp:spPr>
        <a:xfrm>
          <a:off x="0" y="3595201"/>
          <a:ext cx="4854902" cy="1651992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Визуальное расписание  </a:t>
          </a:r>
          <a:r>
            <a:rPr lang="ru-RU" sz="19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невербальный способ наглядно «рассказать» ребенку о событиях, которые должны произойти, с четким описанием порядка этих событий.</a:t>
          </a:r>
          <a:r>
            <a:rPr lang="ru-RU" sz="1900" kern="1200" dirty="0" smtClean="0"/>
            <a:t> </a:t>
          </a:r>
          <a:r>
            <a:rPr lang="ru-RU" sz="19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/>
          </a:r>
          <a:br>
            <a:rPr lang="ru-RU" sz="19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ru-RU" sz="1900" kern="1200" dirty="0"/>
        </a:p>
      </dsp:txBody>
      <dsp:txXfrm>
        <a:off x="0" y="3595201"/>
        <a:ext cx="4854902" cy="1651992"/>
      </dsp:txXfrm>
    </dsp:sp>
    <dsp:sp modelId="{D97378A7-C427-4712-8572-6A9B4C970ECC}">
      <dsp:nvSpPr>
        <dsp:cNvPr id="0" name=""/>
        <dsp:cNvSpPr/>
      </dsp:nvSpPr>
      <dsp:spPr>
        <a:xfrm>
          <a:off x="72004" y="1868864"/>
          <a:ext cx="4814979" cy="1660582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Компоненты учебного процесса</a:t>
          </a:r>
          <a:r>
            <a:rPr lang="ru-RU" sz="1900" b="1" kern="1200" dirty="0" smtClean="0"/>
            <a:t> </a:t>
          </a:r>
          <a:r>
            <a:rPr lang="ru-RU" sz="19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подразумевает максимальную доходчивость и наглядность всего процесса учебы (начинаем с простого картинка + инструкция  + действие)</a:t>
          </a:r>
        </a:p>
      </dsp:txBody>
      <dsp:txXfrm>
        <a:off x="72004" y="1868864"/>
        <a:ext cx="4814979" cy="1660582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OpposingIdeas">
  <dgm:title val=""/>
  <dgm:desc val=""/>
  <dgm:catLst>
    <dgm:cat type="relationship" pri="34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clrData>
  <dgm:layoutNode name="Name0">
    <dgm:varLst>
      <dgm:chMax val="2"/>
      <dgm:dir/>
      <dgm:animOne val="branch"/>
      <dgm:animLvl val="lvl"/>
      <dgm:resizeHandles val="exact"/>
    </dgm:varLst>
    <dgm:choose name="Name1">
      <dgm:if name="Name2" axis="ch" ptType="node" func="cnt" op="lte" val="1">
        <dgm:alg type="composite">
          <dgm:param type="ar" val="0.9928"/>
        </dgm:alg>
      </dgm:if>
      <dgm:else name="Name3">
        <dgm:alg type="composite">
          <dgm:param type="ar" val="1.6364"/>
        </dgm:alg>
      </dgm:else>
    </dgm:choose>
    <dgm:shape xmlns:r="http://schemas.openxmlformats.org/officeDocument/2006/relationships" r:blip="">
      <dgm:adjLst/>
    </dgm:shape>
    <dgm:choose name="Name4">
      <dgm:if name="Name5" func="var" arg="dir" op="equ" val="norm">
        <dgm:choose name="Name6">
          <dgm:if name="Name7" axis="ch" ptType="node" func="cnt" op="lte" val="1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l" for="ch" forName="ChildText1" refType="w" fact="0.2963"/>
              <dgm:constr type="t" for="ch" forName="ChildText1" refType="h" fact="0.2722"/>
              <dgm:constr type="w" for="ch" forName="ChildText1" refType="w" fact="0.6534"/>
              <dgm:constr type="h" for="ch" forName="ChildText1" refType="h" fact="0.6682"/>
              <dgm:constr type="l" for="ch" forName="Background" refType="w" fact="0.246"/>
              <dgm:constr type="t" for="ch" forName="Background" refType="h" fact="0.2125"/>
              <dgm:constr type="w" for="ch" forName="Background" refType="w" fact="0.754"/>
              <dgm:constr type="h" for="ch" forName="Background" refType="h" fact="0.7875"/>
              <dgm:constr type="l" for="ch" forName="ParentText1" refType="w" fact="0"/>
              <dgm:constr type="t" for="ch" forName="ParentText1" refType="h" fact="0"/>
              <dgm:constr type="w" for="ch" forName="ParentText1" refType="w" fact="0.234"/>
              <dgm:constr type="h" for="ch" forName="ParentText1" refType="h" fact="0.8713"/>
              <dgm:constr type="l" for="ch" forName="ParentShape1" refType="w" fact="0"/>
              <dgm:constr type="t" for="ch" forName="ParentShape1" refType="h" fact="0"/>
              <dgm:constr type="w" for="ch" forName="ParentShape1" refType="w" fact="0.234"/>
              <dgm:constr type="h" for="ch" forName="ParentShape1" refType="h" fact="0.8713"/>
            </dgm:constrLst>
          </dgm:if>
          <dgm:else name="Name8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l" for="ch" forName="ChildText1" refType="w" fact="0.15"/>
              <dgm:constr type="t" for="ch" forName="ChildText1" refType="h" fact="0.22"/>
              <dgm:constr type="w" for="ch" forName="ChildText1" refType="w" fact="0.325"/>
              <dgm:constr type="h" for="ch" forName="ChildText1" refType="h" fact="0.56"/>
              <dgm:constr type="l" for="ch" forName="ChildText2" refType="w" fact="0.525"/>
              <dgm:constr type="t" for="ch" forName="ChildText2" refType="h" fact="0.22"/>
              <dgm:constr type="w" for="ch" forName="ChildText2" refType="w" fact="0.325"/>
              <dgm:constr type="h" for="ch" forName="ChildText2" refType="h" fact="0.56"/>
              <dgm:constr type="l" for="ch" forName="Background" refType="w" fact="0.125"/>
              <dgm:constr type="t" for="ch" forName="Background" refType="h" fact="0.17"/>
              <dgm:constr type="w" for="ch" forName="Background" refType="w" fact="0.75"/>
              <dgm:constr type="h" for="ch" forName="Background" refType="h" fact="0.66"/>
              <dgm:constr type="l" for="ch" forName="ParentText1" refType="w" fact="0"/>
              <dgm:constr type="t" for="ch" forName="ParentText1" refType="h" fact="0"/>
              <dgm:constr type="w" for="ch" forName="ParentText1" refType="w" fact="0.125"/>
              <dgm:constr type="h" for="ch" forName="ParentText1" refType="h" fact="0.72"/>
              <dgm:constr type="l" for="ch" forName="ParentShape1" refType="w" fact="0"/>
              <dgm:constr type="t" for="ch" forName="ParentShape1" refType="h" fact="0"/>
              <dgm:constr type="w" for="ch" forName="ParentShape1" refType="w" fact="0.125"/>
              <dgm:constr type="h" for="ch" forName="ParentShape1" refType="h" fact="0.72"/>
              <dgm:constr type="l" for="ch" forName="ParentText2" refType="w" fact="0.875"/>
              <dgm:constr type="t" for="ch" forName="ParentText2" refType="h" fact="0.28"/>
              <dgm:constr type="w" for="ch" forName="ParentText2" refType="w" fact="0.125"/>
              <dgm:constr type="h" for="ch" forName="ParentText2" refType="h" fact="0.72"/>
              <dgm:constr type="l" for="ch" forName="ParentShape2" refType="w" fact="0.875"/>
              <dgm:constr type="t" for="ch" forName="ParentShape2" refType="h" fact="0.28"/>
              <dgm:constr type="w" for="ch" forName="ParentShape2" refType="w" fact="0.125"/>
              <dgm:constr type="h" for="ch" forName="ParentShape2" refType="h" fact="0.72"/>
              <dgm:constr type="l" for="ch" forName="Divider" refType="w" fact="0.5"/>
              <dgm:constr type="t" for="ch" forName="Divider" refType="h" fact="0.24"/>
              <dgm:constr type="w" for="ch" forName="Divider" refType="w" fact="0.0001"/>
              <dgm:constr type="h" for="ch" forName="Divider" refType="h" fact="0.52"/>
            </dgm:constrLst>
          </dgm:else>
        </dgm:choose>
      </dgm:if>
      <dgm:else name="Name9">
        <dgm:choose name="Name10">
          <dgm:if name="Name11" axis="ch" ptType="node" func="cnt" op="lte" val="1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r" for="ch" forName="ChildText1" refType="w" fact="-0.2455"/>
              <dgm:constr type="t" for="ch" forName="ChildText1" refType="h" fact="0.2651"/>
              <dgm:constr type="w" for="ch" forName="ChildText1" refType="w" fact="0.5351"/>
              <dgm:constr type="h" for="ch" forName="ChildText1" refType="h" fact="0.56"/>
              <dgm:constr type="r" for="ch" forName="Background" refType="w" fact="-0.246"/>
              <dgm:constr type="t" for="ch" forName="Background" refType="h" fact="0.2125"/>
              <dgm:constr type="w" for="ch" forName="Background" refType="w" fact="0.754"/>
              <dgm:constr type="h" for="ch" forName="Background" refType="h" fact="0.7875"/>
              <dgm:constr type="r" for="ch" forName="ParentText1" refType="w" fact="0"/>
              <dgm:constr type="t" for="ch" forName="ParentText1" refType="h" fact="0"/>
              <dgm:constr type="w" for="ch" forName="ParentText1" refType="w" fact="0.234"/>
              <dgm:constr type="h" for="ch" forName="ParentText1" refType="h" fact="0.8713"/>
              <dgm:constr type="r" for="ch" forName="ParentShape1" refType="w" fact="0"/>
              <dgm:constr type="t" for="ch" forName="ParentShape1" refType="h" fact="0"/>
              <dgm:constr type="w" for="ch" forName="ParentShape1" refType="w" fact="0.234"/>
              <dgm:constr type="h" for="ch" forName="ParentShape1" refType="h" fact="0.8713"/>
            </dgm:constrLst>
          </dgm:if>
          <dgm:else name="Name12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r" for="ch" forName="ChildText1" refType="w" fact="-0.15"/>
              <dgm:constr type="t" for="ch" forName="ChildText1" refType="h" fact="0.22"/>
              <dgm:constr type="w" for="ch" forName="ChildText1" refType="w" fact="0.325"/>
              <dgm:constr type="h" for="ch" forName="ChildText1" refType="h" fact="0.56"/>
              <dgm:constr type="r" for="ch" forName="ChildText2" refType="w" fact="-0.525"/>
              <dgm:constr type="t" for="ch" forName="ChildText2" refType="h" fact="0.22"/>
              <dgm:constr type="w" for="ch" forName="ChildText2" refType="w" fact="0.325"/>
              <dgm:constr type="h" for="ch" forName="ChildText2" refType="h" fact="0.56"/>
              <dgm:constr type="r" for="ch" forName="Background" refType="w" fact="-0.125"/>
              <dgm:constr type="t" for="ch" forName="Background" refType="h" fact="0.17"/>
              <dgm:constr type="w" for="ch" forName="Background" refType="w" fact="0.75"/>
              <dgm:constr type="h" for="ch" forName="Background" refType="h" fact="0.66"/>
              <dgm:constr type="r" for="ch" forName="ParentText1" refType="w" fact="0"/>
              <dgm:constr type="t" for="ch" forName="ParentText1" refType="h" fact="0"/>
              <dgm:constr type="w" for="ch" forName="ParentText1" refType="w" fact="0.125"/>
              <dgm:constr type="h" for="ch" forName="ParentText1" refType="h" fact="0.72"/>
              <dgm:constr type="r" for="ch" forName="ParentShape1" refType="w" fact="0"/>
              <dgm:constr type="t" for="ch" forName="ParentShape1" refType="h" fact="0"/>
              <dgm:constr type="w" for="ch" forName="ParentShape1" refType="w" fact="0.125"/>
              <dgm:constr type="h" for="ch" forName="ParentShape1" refType="h" fact="0.72"/>
              <dgm:constr type="r" for="ch" forName="ParentText2" refType="w" fact="-0.875"/>
              <dgm:constr type="t" for="ch" forName="ParentText2" refType="h" fact="0.28"/>
              <dgm:constr type="w" for="ch" forName="ParentText2" refType="w" fact="0.125"/>
              <dgm:constr type="h" for="ch" forName="ParentText2" refType="h" fact="0.72"/>
              <dgm:constr type="r" for="ch" forName="ParentShape2" refType="w" fact="-0.875"/>
              <dgm:constr type="t" for="ch" forName="ParentShape2" refType="h" fact="0.28"/>
              <dgm:constr type="w" for="ch" forName="ParentShape2" refType="w" fact="0.125"/>
              <dgm:constr type="h" for="ch" forName="ParentShape2" refType="h" fact="0.72"/>
              <dgm:constr type="r" for="ch" forName="Divider" refType="w" fact="-0.5"/>
              <dgm:constr type="t" for="ch" forName="Divider" refType="h" fact="0.24"/>
              <dgm:constr type="w" for="ch" forName="Divider" refType="w" fact="0.0001"/>
              <dgm:constr type="h" for="ch" forName="Divider" refType="h" fact="0.52"/>
            </dgm:constrLst>
          </dgm:else>
        </dgm:choose>
      </dgm:else>
    </dgm:choose>
    <dgm:choose name="Name13">
      <dgm:if name="Name14" axis="ch" ptType="node" func="cnt" op="gte" val="1">
        <dgm:layoutNode name="Background" styleLbl="node1">
          <dgm:alg type="sp"/>
          <dgm:choose name="Name15">
            <dgm:if name="Name16" func="var" arg="dir" op="equ" val="norm">
              <dgm:shape xmlns:r="http://schemas.openxmlformats.org/officeDocument/2006/relationships" type="round2DiagRect" r:blip="">
                <dgm:adjLst>
                  <dgm:adj idx="1" val="0"/>
                  <dgm:adj idx="2" val="0.1667"/>
                </dgm:adjLst>
              </dgm:shape>
            </dgm:if>
            <dgm:else name="Name17">
              <dgm:shape xmlns:r="http://schemas.openxmlformats.org/officeDocument/2006/relationships" type="round2DiagRect" r:blip="">
                <dgm:adjLst>
                  <dgm:adj idx="1" val="0.1667"/>
                  <dgm:adj idx="2" val="0"/>
                </dgm:adjLst>
              </dgm:shape>
            </dgm:else>
          </dgm:choose>
          <dgm:presOf/>
        </dgm:layoutNode>
        <dgm:choose name="Name18">
          <dgm:if name="Name19" axis="ch" ptType="node" func="cnt" op="gte" val="2">
            <dgm:layoutNode name="Divider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</dgm:if>
          <dgm:else name="Name20"/>
        </dgm:choose>
        <dgm:layoutNode name="ChildText1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hideGeom="1">
            <dgm:adjLst/>
          </dgm:shape>
          <dgm:presOf axis="ch des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21">
          <dgm:if name="Name22" axis="ch" ptType="node" func="cnt" op="gte" val="2">
            <dgm:layoutNode name="ChildText2" styleLbl="revTx">
              <dgm:varLst>
                <dgm:chMax val="0"/>
                <dgm:chPref val="0"/>
                <dgm:bulletEnabled val="1"/>
              </dgm:varLst>
              <dgm:alg type="tx">
                <dgm:param type="parTxLTRAlign" val="l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ch des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23"/>
        </dgm:choose>
        <dgm:layoutNode name="ParentText1" styleLbl="revTx">
          <dgm:varLst>
            <dgm:chMax val="1"/>
            <dgm:chPref val="1"/>
          </dgm:varLst>
          <dgm:choose name="Name24">
            <dgm:if name="Name25" func="var" arg="dir" op="equ" val="norm">
              <dgm:alg type="tx">
                <dgm:param type="parTxLTRAlign" val="r"/>
                <dgm:param type="shpTxLTRAlignCh" val="r"/>
                <dgm:param type="txAnchorVertCh" val="mid"/>
                <dgm:param type="autoTxRot" val="grav"/>
              </dgm:alg>
            </dgm:if>
            <dgm:else name="Name26">
              <dgm:alg type="tx">
                <dgm:param type="parTxLTRAlign" val="l"/>
                <dgm:param type="shpTxLTRAlignCh" val="r"/>
                <dgm:param type="txAnchorVertCh" val="mid"/>
                <dgm:param type="autoTxRot" val="grav"/>
              </dgm:alg>
            </dgm:else>
          </dgm:choose>
          <dgm:choose name="Name27">
            <dgm:if name="Name28" func="var" arg="dir" op="equ" val="norm">
              <dgm:shape xmlns:r="http://schemas.openxmlformats.org/officeDocument/2006/relationships" rot="-90" type="rightArrow" r:blip="" hideGeom="1">
                <dgm:adjLst>
                  <dgm:adj idx="1" val="0.4983"/>
                  <dgm:adj idx="2" val="0.6066"/>
                </dgm:adjLst>
              </dgm:shape>
            </dgm:if>
            <dgm:else name="Name29">
              <dgm:shape xmlns:r="http://schemas.openxmlformats.org/officeDocument/2006/relationships" rot="90" type="leftArrow" r:blip="" hideGeom="1">
                <dgm:adjLst>
                  <dgm:adj idx="1" val="0.4983"/>
                  <dgm:adj idx="2" val="0.6066"/>
                </dgm:adjLst>
              </dgm:shape>
            </dgm:else>
          </dgm:choose>
          <dgm:presOf axis="ch 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ParentShape1" styleLbl="alignImgPlace1">
          <dgm:varLst/>
          <dgm:alg type="sp"/>
          <dgm:presOf axis="ch self" ptType="node node" st="1 1" cnt="1 0"/>
          <dgm:choose name="Name30">
            <dgm:if name="Name31" func="var" arg="dir" op="equ" val="norm">
              <dgm:shape xmlns:r="http://schemas.openxmlformats.org/officeDocument/2006/relationships" rot="-90" type="rightArrow" r:blip="">
                <dgm:adjLst>
                  <dgm:adj idx="1" val="0.4983"/>
                  <dgm:adj idx="2" val="0.6066"/>
                </dgm:adjLst>
              </dgm:shape>
            </dgm:if>
            <dgm:else name="Name32">
              <dgm:shape xmlns:r="http://schemas.openxmlformats.org/officeDocument/2006/relationships" rot="90" type="leftArrow" r:blip="">
                <dgm:adjLst>
                  <dgm:adj idx="1" val="0.4983"/>
                  <dgm:adj idx="2" val="0.6066"/>
                </dgm:adjLst>
              </dgm:shape>
            </dgm:else>
          </dgm:choose>
        </dgm:layoutNode>
        <dgm:choose name="Name33">
          <dgm:if name="Name34" axis="ch" ptType="node" func="cnt" op="gte" val="2">
            <dgm:layoutNode name="ParentText2" styleLbl="revTx">
              <dgm:varLst>
                <dgm:chMax val="1"/>
                <dgm:chPref val="1"/>
              </dgm:varLst>
              <dgm:choose name="Name35">
                <dgm:if name="Name36" func="var" arg="dir" op="equ" val="norm">
                  <dgm:alg type="tx">
                    <dgm:param type="parTxLTRAlign" val="r"/>
                    <dgm:param type="shpTxLTRAlignCh" val="r"/>
                    <dgm:param type="txAnchorVertCh" val="mid"/>
                    <dgm:param type="autoTxRot" val="grav"/>
                  </dgm:alg>
                </dgm:if>
                <dgm:else name="Name37">
                  <dgm:alg type="tx">
                    <dgm:param type="parTxLTRAlign" val="l"/>
                    <dgm:param type="shpTxLTRAlignCh" val="r"/>
                    <dgm:param type="txAnchorVertCh" val="mid"/>
                    <dgm:param type="autoTxRot" val="grav"/>
                  </dgm:alg>
                </dgm:else>
              </dgm:choose>
              <dgm:choose name="Name38">
                <dgm:if name="Name39" func="var" arg="dir" op="equ" val="norm">
                  <dgm:shape xmlns:r="http://schemas.openxmlformats.org/officeDocument/2006/relationships" rot="90" type="rightArrow" r:blip="" hideGeom="1">
                    <dgm:adjLst>
                      <dgm:adj idx="1" val="0.4983"/>
                      <dgm:adj idx="2" val="0.6066"/>
                    </dgm:adjLst>
                  </dgm:shape>
                </dgm:if>
                <dgm:else name="Name40">
                  <dgm:shape xmlns:r="http://schemas.openxmlformats.org/officeDocument/2006/relationships" rot="-90" type="leftArrow" r:blip="" hideGeom="1">
                    <dgm:adjLst>
                      <dgm:adj idx="1" val="0.4983"/>
                      <dgm:adj idx="2" val="0.6066"/>
                    </dgm:adjLst>
                  </dgm:shape>
                </dgm:else>
              </dgm:choose>
              <dgm:presOf axis="ch 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ParentShape2" styleLbl="alignImgPlace1">
              <dgm:varLst/>
              <dgm:alg type="sp"/>
              <dgm:choose name="Name41">
                <dgm:if name="Name42" func="var" arg="dir" op="equ" val="norm">
                  <dgm:shape xmlns:r="http://schemas.openxmlformats.org/officeDocument/2006/relationships" rot="90" type="rightArrow" r:blip="">
                    <dgm:adjLst>
                      <dgm:adj idx="1" val="0.4983"/>
                      <dgm:adj idx="2" val="0.6066"/>
                    </dgm:adjLst>
                  </dgm:shape>
                </dgm:if>
                <dgm:else name="Name43">
                  <dgm:shape xmlns:r="http://schemas.openxmlformats.org/officeDocument/2006/relationships" rot="-90" type="leftArrow" r:blip="">
                    <dgm:adjLst>
                      <dgm:adj idx="1" val="0.4983"/>
                      <dgm:adj idx="2" val="0.6066"/>
                    </dgm:adjLst>
                  </dgm:shape>
                </dgm:else>
              </dgm:choose>
              <dgm:presOf axis="ch self" ptType="node node" st="2 1" cnt="1 0"/>
            </dgm:layoutNode>
          </dgm:if>
          <dgm:else name="Name44"/>
        </dgm:choose>
      </dgm:if>
      <dgm:else name="Name4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#1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AD15BF-4562-4E78-B70C-8099DE9DEDF4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182695-8185-4B7D-B89F-2B0F0EB723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21341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182695-8185-4B7D-B89F-2B0F0EB7238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182695-8185-4B7D-B89F-2B0F0EB7238F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182695-8185-4B7D-B89F-2B0F0EB7238F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360538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182695-8185-4B7D-B89F-2B0F0EB7238F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16E20A-73AC-4655-B852-D4D516FA3AD1}" type="datetimeFigureOut">
              <a:rPr lang="ru-RU" smtClean="0"/>
              <a:pPr>
                <a:defRPr/>
              </a:pPr>
              <a:t>25.02.2021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F294E5-74F9-49FA-9B97-96D05D4A29A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87564344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132199-5C43-47CF-B85A-51D651C6AC00}" type="datetimeFigureOut">
              <a:rPr lang="ru-RU" smtClean="0"/>
              <a:pPr>
                <a:defRPr/>
              </a:pPr>
              <a:t>25.02.2021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EA0792-5FEC-42A6-849D-721AD968502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88894048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354179-8465-45D8-A52D-692936EB822C}" type="datetimeFigureOut">
              <a:rPr lang="ru-RU" smtClean="0"/>
              <a:pPr>
                <a:defRPr/>
              </a:pPr>
              <a:t>25.02.2021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1135B8-A90B-4271-A19E-0C07C27489E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44820817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3C89BD-F52A-4E25-A38B-EF9701F79DE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527089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DEDB52-8821-4EA8-ACF0-47569BC5D4A6}" type="datetimeFigureOut">
              <a:rPr lang="ru-RU" smtClean="0"/>
              <a:pPr>
                <a:defRPr/>
              </a:pPr>
              <a:t>25.02.2021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61305F-C34B-45F5-A4F2-F6664928F44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88255301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8D8865-10BA-4465-BEA8-CC83017F1744}" type="datetimeFigureOut">
              <a:rPr lang="ru-RU" smtClean="0"/>
              <a:pPr>
                <a:defRPr/>
              </a:pPr>
              <a:t>25.02.2021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CB184D-BD1F-412B-BFFF-E711F42A34F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45442047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B9BEEA5-EA7B-4D42-9092-11474CC81290}" type="datetimeFigureOut">
              <a:rPr lang="ru-RU" smtClean="0"/>
              <a:pPr>
                <a:defRPr/>
              </a:pPr>
              <a:t>25.02.2021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6CB01E-FEEE-4A14-8B1B-73B5DAE5EAA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72800437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BFF3E0-C540-4C4A-BD91-3E18EFC98B08}" type="datetimeFigureOut">
              <a:rPr lang="ru-RU" smtClean="0"/>
              <a:pPr>
                <a:defRPr/>
              </a:pPr>
              <a:t>25.02.2021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DC2E15-1D13-4D9A-8D2B-8BD66596987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28788657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89255C7-F39C-4586-8CF4-76FF8E8AD653}" type="datetimeFigureOut">
              <a:rPr lang="ru-RU" smtClean="0"/>
              <a:pPr>
                <a:defRPr/>
              </a:pPr>
              <a:t>25.02.2021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75B3A1-F7FB-4F3A-B11F-02A1B10F9E6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95381318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AF1F4F-B23C-4482-8F3A-A7E5162B90B9}" type="datetimeFigureOut">
              <a:rPr lang="ru-RU" smtClean="0"/>
              <a:pPr>
                <a:defRPr/>
              </a:pPr>
              <a:t>25.02.2021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FF08D4-457E-4A4A-AFCE-8F6DF27E328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9303171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424D1A-09A2-4D76-B26D-C6E2F5C47637}" type="datetimeFigureOut">
              <a:rPr lang="ru-RU" smtClean="0"/>
              <a:pPr>
                <a:defRPr/>
              </a:pPr>
              <a:t>25.02.2021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8AB98A-C691-461D-9996-ADDBE02E09E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20454964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65B473-2CDF-44EA-AF4F-7C0A61695B6F}" type="datetimeFigureOut">
              <a:rPr lang="ru-RU" smtClean="0"/>
              <a:pPr>
                <a:defRPr/>
              </a:pPr>
              <a:t>25.02.2021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CB4FA7-679B-4C9F-8B26-14E42A02C60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00747299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80F6BF0-D0B1-4A8F-B128-9DFB3EC17676}" type="datetimeFigureOut">
              <a:rPr lang="ru-RU" smtClean="0"/>
              <a:pPr>
                <a:defRPr/>
              </a:pPr>
              <a:t>25.02.2021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2CEC10D-6182-4E24-A5D0-A9093F51FFE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15432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</p:sldLayoutIdLst>
  <p:transition>
    <p:wheel spokes="3"/>
  </p:transition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Relationship Id="rId9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10" Type="http://schemas.openxmlformats.org/officeDocument/2006/relationships/image" Target="../media/image4.jpeg"/><Relationship Id="rId4" Type="http://schemas.openxmlformats.org/officeDocument/2006/relationships/diagramLayout" Target="../diagrams/layout5.xml"/><Relationship Id="rId9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71377"/>
            <a:ext cx="7344816" cy="3169121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работы по использованию ТЕАССН подхода в работе с детьми с РАС в МБДОУ №67</a:t>
            </a:r>
            <a:endParaRPr lang="ru-RU" sz="40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6375" y="5229200"/>
            <a:ext cx="7667625" cy="1079525"/>
          </a:xfrm>
        </p:spPr>
        <p:txBody>
          <a:bodyPr/>
          <a:lstStyle/>
          <a:p>
            <a:pPr algn="r" eaLnBrk="1" hangingPunct="1"/>
            <a:endParaRPr lang="ru-RU" b="1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eaLnBrk="1" hangingPunct="1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</a:p>
          <a:p>
            <a:pPr algn="r" eaLnBrk="1" hangingPunct="1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учитель – дефектолог МБДОУ№ 67 Казак Л.И.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63888" y="3501008"/>
            <a:ext cx="1643065" cy="19888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 sz="4000" smtClean="0"/>
              <a:t>ИЗМЕРЕНИЕ НАВЫКА СЛЕДОВАНИЯ РАСПИСАНИЮ</a:t>
            </a:r>
          </a:p>
        </p:txBody>
      </p:sp>
      <p:graphicFrame>
        <p:nvGraphicFramePr>
          <p:cNvPr id="37218" name="Group 35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4"/>
        </p:xfrm>
        <a:graphic>
          <a:graphicData uri="http://schemas.openxmlformats.org/drawingml/2006/table">
            <a:tbl>
              <a:tblPr/>
              <a:tblGrid>
                <a:gridCol w="12954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5573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7001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4622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9221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37001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43973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задание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Основные компоненты расписания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653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Открывает расписание и переворачивает страницу.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Смотрит на фотографию и показывает.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Берёт задание и ставит на стол.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Выполняет задание.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Убирает материалы в коробку, уносит на место.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233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Сортировка по цвету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-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+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87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Паззл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-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+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46957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260648"/>
            <a:ext cx="6589199" cy="100811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179512" y="260649"/>
            <a:ext cx="8678738" cy="6192540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endParaRPr lang="ru-RU" sz="2400" b="1" cap="all" dirty="0">
              <a:solidFill>
                <a:srgbClr val="5B9BD5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ase">
              <a:buNone/>
            </a:pPr>
            <a:r>
              <a:rPr lang="en-US" sz="2400" b="1" cap="all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ru-RU" sz="2400" b="1" cap="all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КОМПОНЕНТЫ </a:t>
            </a:r>
            <a:r>
              <a:rPr lang="ru-RU" sz="2400" b="1" cap="all" dirty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ПРОЦЕССА ОБУЧЕНИЯ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ase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fontAlgn="base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xmlns="" val="1677827146"/>
              </p:ext>
            </p:extLst>
          </p:nvPr>
        </p:nvGraphicFramePr>
        <p:xfrm>
          <a:off x="323528" y="155679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16216" y="1628800"/>
            <a:ext cx="2124703" cy="18682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496090" y="3933056"/>
            <a:ext cx="2216837" cy="15900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Текст 3"/>
          <p:cNvSpPr>
            <a:spLocks noGrp="1"/>
          </p:cNvSpPr>
          <p:nvPr>
            <p:ph type="body" sz="half" idx="2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1"/>
          </a:lnRef>
          <a:fillRef idx="1003">
            <a:schemeClr val="lt2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endParaRPr lang="ru-RU" sz="3600" dirty="0" smtClean="0"/>
          </a:p>
          <a:p>
            <a:pPr eaLnBrk="1" hangingPunct="1"/>
            <a:endParaRPr lang="ru-RU" sz="3600" dirty="0" smtClean="0"/>
          </a:p>
          <a:p>
            <a:pPr algn="ctr" eaLnBrk="1" hangingPunct="1"/>
            <a:endParaRPr lang="ru-RU" sz="48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/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</a:t>
            </a:r>
          </a:p>
          <a:p>
            <a:pPr algn="ctr" eaLnBrk="1" hangingPunct="1"/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201" y="260648"/>
            <a:ext cx="6589199" cy="1224136"/>
          </a:xfrm>
        </p:spPr>
        <p:txBody>
          <a:bodyPr/>
          <a:lstStyle/>
          <a:p>
            <a:pPr>
              <a:defRPr/>
            </a:pPr>
            <a:r>
              <a:rPr lang="ru-RU" alt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детей с аутизмом: 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23" name="Содержимое 2"/>
          <p:cNvSpPr>
            <a:spLocks noGrp="1"/>
          </p:cNvSpPr>
          <p:nvPr>
            <p:ph idx="1"/>
          </p:nvPr>
        </p:nvSpPr>
        <p:spPr>
          <a:xfrm>
            <a:off x="285750" y="1600200"/>
            <a:ext cx="8572500" cy="499745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None/>
            </a:pPr>
            <a:endParaRPr lang="ru-RU" altLang="ru-RU" sz="19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xmlns="" val="2443634387"/>
              </p:ext>
            </p:extLst>
          </p:nvPr>
        </p:nvGraphicFramePr>
        <p:xfrm>
          <a:off x="395536" y="1600200"/>
          <a:ext cx="8208911" cy="4637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850" y="1628775"/>
            <a:ext cx="5184254" cy="4968577"/>
          </a:xfrm>
        </p:spPr>
        <p:txBody>
          <a:bodyPr>
            <a:normAutofit/>
          </a:bodyPr>
          <a:lstStyle/>
          <a:p>
            <a:pPr eaLnBrk="1" hangingPunct="1">
              <a:lnSpc>
                <a:spcPct val="200000"/>
              </a:lnSpc>
              <a:buFont typeface="Wingdings" pitchFamily="2" charset="2"/>
              <a:buChar char="Ø"/>
              <a:defRPr/>
            </a:pPr>
            <a:endParaRPr lang="ru-RU" sz="2400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200000"/>
              </a:lnSpc>
              <a:buFont typeface="Wingdings" pitchFamily="2" charset="2"/>
              <a:buChar char="Ø"/>
              <a:defRPr/>
            </a:pPr>
            <a:endParaRPr lang="ru-RU" sz="5500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200000"/>
              </a:lnSpc>
              <a:buFont typeface="Arial" charset="0"/>
              <a:buNone/>
              <a:defRPr/>
            </a:pPr>
            <a:endParaRPr lang="ru-RU" sz="2400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200000"/>
              </a:lnSpc>
              <a:buFont typeface="Arial" charset="0"/>
              <a:buNone/>
              <a:defRPr/>
            </a:pPr>
            <a:endParaRPr lang="ru-RU" sz="2400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xmlns="" val="3611493847"/>
              </p:ext>
            </p:extLst>
          </p:nvPr>
        </p:nvGraphicFramePr>
        <p:xfrm>
          <a:off x="179512" y="-99392"/>
          <a:ext cx="856895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95536" y="1340768"/>
            <a:ext cx="8424935" cy="1008112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4093" y="-171400"/>
            <a:ext cx="7560840" cy="108012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3200" b="0" dirty="0" smtClean="0">
                <a:latin typeface="Algerian" pitchFamily="82" charset="0"/>
              </a:rPr>
              <a:t/>
            </a:r>
            <a:br>
              <a:rPr lang="ru-RU" sz="3200" b="0" dirty="0" smtClean="0">
                <a:latin typeface="Algerian" pitchFamily="82" charset="0"/>
              </a:rPr>
            </a:br>
            <a:r>
              <a:rPr lang="ru-RU" sz="3200" b="0" dirty="0" smtClean="0">
                <a:solidFill>
                  <a:schemeClr val="accent1">
                    <a:lumMod val="50000"/>
                  </a:schemeClr>
                </a:solidFill>
                <a:latin typeface="Algerian" pitchFamily="82" charset="0"/>
              </a:rPr>
              <a:t>  </a:t>
            </a: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TEACCH </a:t>
            </a:r>
            <a:r>
              <a:rPr lang="ru-RU" sz="3200" b="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3200" b="0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sz="2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620688"/>
            <a:ext cx="8352928" cy="60486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ТЕАССН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не метод или терапия, а комплексная программа содействия и помощи людям с аутизмом. </a:t>
            </a:r>
            <a:b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программа направлена на создание для аутичных  людей таких внешних условий,      при которых можно достичь максимальной самостоятельности без ущерба качеству жизни и наиболее адекватно интегрироваться в социум.</a:t>
            </a:r>
            <a:r>
              <a:rPr lang="ru-RU" sz="1600" dirty="0" smtClean="0"/>
              <a:t> </a:t>
            </a:r>
          </a:p>
          <a:p>
            <a:pPr marL="0" indent="0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ТЕАССН идет работа  9 функциональных  сфер и коррекции аномального поведения: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xmlns="" val="573313910"/>
              </p:ext>
            </p:extLst>
          </p:nvPr>
        </p:nvGraphicFramePr>
        <p:xfrm>
          <a:off x="1187624" y="3140968"/>
          <a:ext cx="6408712" cy="3356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xmlns="" val="1380206754"/>
              </p:ext>
            </p:extLst>
          </p:nvPr>
        </p:nvGraphicFramePr>
        <p:xfrm>
          <a:off x="755576" y="260648"/>
          <a:ext cx="7992888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4165"/>
            <a:ext cx="6589200" cy="144016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компоненты структурированного обучения ТЕАССН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xmlns="" val="2133443095"/>
              </p:ext>
            </p:extLst>
          </p:nvPr>
        </p:nvGraphicFramePr>
        <p:xfrm>
          <a:off x="395536" y="1412776"/>
          <a:ext cx="6096000" cy="5517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08104" y="3284984"/>
            <a:ext cx="2592288" cy="171696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08104" y="5032281"/>
            <a:ext cx="2592288" cy="166740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08104" y="1484446"/>
            <a:ext cx="2592288" cy="172819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Содержимое 3"/>
          <p:cNvSpPr>
            <a:spLocks noGrp="1"/>
          </p:cNvSpPr>
          <p:nvPr>
            <p:ph sz="half" idx="2"/>
          </p:nvPr>
        </p:nvSpPr>
        <p:spPr>
          <a:xfrm>
            <a:off x="252119" y="116632"/>
            <a:ext cx="8568952" cy="518455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alt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Расписание 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это серия картинок или надписей, которые направляют к выполнению определенной последовательности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действий. </a:t>
            </a:r>
          </a:p>
          <a:p>
            <a:pPr>
              <a:lnSpc>
                <a:spcPct val="90000"/>
              </a:lnSpc>
              <a:buNone/>
            </a:pPr>
            <a:endParaRPr lang="ru-RU" altLang="ru-RU" sz="24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None/>
            </a:pPr>
            <a:r>
              <a:rPr lang="ru-RU" alt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использования расписания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- научить аутичных детей выполнять задания и действия без прямых инструкций со стороны родителей и учителей и без их контроля.</a:t>
            </a:r>
            <a:endParaRPr lang="ru-RU" alt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None/>
            </a:pPr>
            <a:endParaRPr lang="ru-RU" altLang="ru-RU" sz="24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None/>
            </a:pPr>
            <a:r>
              <a:rPr lang="ru-RU" alt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Формы расписаний: 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альбом (или папка с файлами) с картинками или надписями на каждой странице. </a:t>
            </a:r>
          </a:p>
          <a:p>
            <a:pPr>
              <a:lnSpc>
                <a:spcPct val="90000"/>
              </a:lnSpc>
              <a:buNone/>
            </a:pPr>
            <a:endParaRPr lang="ru-RU" altLang="ru-RU" sz="24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None/>
            </a:pPr>
            <a:r>
              <a:rPr lang="ru-RU" alt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Символ, картинка, надпись</a:t>
            </a: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– это стимул, который направляет ребенка выполнять задания, участвовать в том или ином виде деятельности или получать награду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791" y="4941168"/>
            <a:ext cx="2034923" cy="152619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32342" y="4941167"/>
            <a:ext cx="2304253" cy="152619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2658" y="4889094"/>
            <a:ext cx="2034924" cy="1526193"/>
          </a:xfrm>
          <a:prstGeom prst="rect">
            <a:avLst/>
          </a:prstGeom>
        </p:spPr>
      </p:pic>
      <p:pic>
        <p:nvPicPr>
          <p:cNvPr id="1026" name="Picture 2" descr="I:\тич\для тич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4869160"/>
            <a:ext cx="2088232" cy="151216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Содержимое 2"/>
          <p:cNvSpPr>
            <a:spLocks noGrp="1"/>
          </p:cNvSpPr>
          <p:nvPr>
            <p:ph sz="half" idx="1"/>
          </p:nvPr>
        </p:nvSpPr>
        <p:spPr>
          <a:xfrm>
            <a:off x="539552" y="404664"/>
            <a:ext cx="8435280" cy="5543550"/>
          </a:xfrm>
        </p:spPr>
        <p:txBody>
          <a:bodyPr>
            <a:normAutofit/>
          </a:bodyPr>
          <a:lstStyle/>
          <a:p>
            <a:pPr marL="609600" indent="-609600" algn="ctr">
              <a:lnSpc>
                <a:spcPct val="80000"/>
              </a:lnSpc>
              <a:buNone/>
            </a:pPr>
            <a:r>
              <a:rPr lang="ru-RU" alt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работы с расписаниями : </a:t>
            </a:r>
          </a:p>
          <a:p>
            <a:pPr marL="609600" indent="-609600">
              <a:lnSpc>
                <a:spcPct val="80000"/>
              </a:lnSpc>
              <a:buNone/>
            </a:pPr>
            <a:r>
              <a:rPr lang="ru-RU" altLang="ru-RU" sz="2000" i="1" dirty="0" smtClean="0"/>
              <a:t>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Организация рабочего места для самостоятельной работы.</a:t>
            </a:r>
          </a:p>
          <a:p>
            <a:pPr marL="609600" indent="-609600">
              <a:lnSpc>
                <a:spcPct val="80000"/>
              </a:lnSpc>
              <a:buNone/>
            </a:pPr>
            <a:endParaRPr lang="ru-RU" alt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Выбор поощрения ( сначала - лакомство, или любимое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занятие  (игра), затем – символические формы поощрения).</a:t>
            </a:r>
          </a:p>
          <a:p>
            <a:pPr marL="609600" indent="-609600">
              <a:lnSpc>
                <a:spcPct val="80000"/>
              </a:lnSpc>
              <a:buNone/>
            </a:pP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Исключить негативные ситуации обучения.</a:t>
            </a:r>
          </a:p>
          <a:p>
            <a:pPr marL="0" indent="0">
              <a:lnSpc>
                <a:spcPct val="80000"/>
              </a:lnSpc>
              <a:buNone/>
            </a:pPr>
            <a:endParaRPr lang="ru-RU" alt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Проанализировать толерантность к прикосновениям. 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Выявить приемлемые формы физического контакта.</a:t>
            </a:r>
          </a:p>
          <a:p>
            <a:pPr marL="0" indent="0">
              <a:lnSpc>
                <a:spcPct val="80000"/>
              </a:lnSpc>
              <a:buNone/>
            </a:pPr>
            <a:endParaRPr lang="ru-RU" alt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Формирование умения адекватно действовать с материалом.</a:t>
            </a:r>
          </a:p>
        </p:txBody>
      </p:sp>
      <p:sp>
        <p:nvSpPr>
          <p:cNvPr id="2" name="Улыбающееся лицо 1"/>
          <p:cNvSpPr/>
          <p:nvPr/>
        </p:nvSpPr>
        <p:spPr>
          <a:xfrm>
            <a:off x="1115616" y="1124744"/>
            <a:ext cx="432049" cy="410344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лыбающееся лицо 9"/>
          <p:cNvSpPr/>
          <p:nvPr/>
        </p:nvSpPr>
        <p:spPr>
          <a:xfrm>
            <a:off x="1115615" y="1838788"/>
            <a:ext cx="432049" cy="410344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лыбающееся лицо 10"/>
          <p:cNvSpPr/>
          <p:nvPr/>
        </p:nvSpPr>
        <p:spPr>
          <a:xfrm>
            <a:off x="1115614" y="2766095"/>
            <a:ext cx="432049" cy="410344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лыбающееся лицо 11"/>
          <p:cNvSpPr/>
          <p:nvPr/>
        </p:nvSpPr>
        <p:spPr>
          <a:xfrm>
            <a:off x="1115614" y="3516267"/>
            <a:ext cx="432049" cy="410344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лыбающееся лицо 12"/>
          <p:cNvSpPr/>
          <p:nvPr/>
        </p:nvSpPr>
        <p:spPr>
          <a:xfrm>
            <a:off x="1115613" y="4527068"/>
            <a:ext cx="432049" cy="410344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I:\тич\IMG-47d5cfd04aafb6aec3ffe84bf1749416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5085184"/>
            <a:ext cx="2232248" cy="1584176"/>
          </a:xfrm>
          <a:prstGeom prst="rect">
            <a:avLst/>
          </a:prstGeom>
          <a:noFill/>
        </p:spPr>
      </p:pic>
      <p:pic>
        <p:nvPicPr>
          <p:cNvPr id="1027" name="Picture 3" descr="I:\тич\IMG-13080ebde102c34f08db2cbacb7998de-V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5157192"/>
            <a:ext cx="2304256" cy="1512168"/>
          </a:xfrm>
          <a:prstGeom prst="rect">
            <a:avLst/>
          </a:prstGeom>
          <a:noFill/>
        </p:spPr>
      </p:pic>
      <p:pic>
        <p:nvPicPr>
          <p:cNvPr id="1028" name="Picture 4" descr="C:\Users\Лариса\Desktop\IMG-c29dce630357b61ecdffefb963923fc3-V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5085184"/>
            <a:ext cx="2376264" cy="15841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1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07561493"/>
              </p:ext>
            </p:extLst>
          </p:nvPr>
        </p:nvGraphicFramePr>
        <p:xfrm>
          <a:off x="251520" y="476672"/>
          <a:ext cx="8305800" cy="5492751"/>
        </p:xfrm>
        <a:graphic>
          <a:graphicData uri="http://schemas.openxmlformats.org/drawingml/2006/table">
            <a:tbl>
              <a:tblPr/>
              <a:tblGrid>
                <a:gridCol w="3810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4958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658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Что следует делать 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Что делать не следует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636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Расположить материалы на полке или стеллаже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Пробовать учить первому расписанию в неорганизованной среде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145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Сделать так, чтобы Вам не пришлось отвечать на звонки в дверь и на телефон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Беспокоиться относительно шума, производимого другими детьми или телевизором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401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Расположить материалы по порядку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Находиться между ребенком и материалами расписания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159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Заранее приготовить награды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Использовать эти награды в другое время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636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Дайте начальную инструкцию один раз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Говорить, помимо заданий на социальное взаимодействие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9145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Используйте     физический контроль, направляйте быстро, чтобы предотвратить ошибки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Показывать, жестикулировать, мани­пулировать предметами перед лицом ребенка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9145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Часто давайте награды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Предъявлять поощрения, когда ребенок медлит с выполнением расписания, или ведет себя неадекватно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104651207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1514</TotalTime>
  <Words>686</Words>
  <Application>Microsoft Office PowerPoint</Application>
  <PresentationFormat>Экран (4:3)</PresentationFormat>
  <Paragraphs>113</Paragraphs>
  <Slides>12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Опыт работы по использованию ТЕАССН подхода в работе с детьми с РАС в МБДОУ №67</vt:lpstr>
      <vt:lpstr>Особенности детей с аутизмом: </vt:lpstr>
      <vt:lpstr>Слайд 3</vt:lpstr>
      <vt:lpstr>   TEACCH  </vt:lpstr>
      <vt:lpstr>Слайд 5</vt:lpstr>
      <vt:lpstr>Основные компоненты структурированного обучения ТЕАССН</vt:lpstr>
      <vt:lpstr>Слайд 7</vt:lpstr>
      <vt:lpstr>Слайд 8</vt:lpstr>
      <vt:lpstr>Слайд 9</vt:lpstr>
      <vt:lpstr>ИЗМЕРЕНИЕ НАВЫКА СЛЕДОВАНИЯ РАСПИСАНИЮ</vt:lpstr>
      <vt:lpstr> 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НЕТРАДИЦИОННЫЕ МЕТОДЫ КОРРЕКЦИИ  РАССТРОЙСТВ АУТИСТИЧЕСКОГО СПЕКТРА</dc:title>
  <dc:subject/>
  <dc:creator>Admin</dc:creator>
  <cp:keywords/>
  <dc:description/>
  <cp:lastModifiedBy>Лариса</cp:lastModifiedBy>
  <cp:revision>132</cp:revision>
  <cp:lastPrinted>2020-03-16T08:56:39Z</cp:lastPrinted>
  <dcterms:created xsi:type="dcterms:W3CDTF">2011-09-29T12:44:33Z</dcterms:created>
  <dcterms:modified xsi:type="dcterms:W3CDTF">2021-02-25T18:30:08Z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TC030007633</vt:lpwstr>
  </property>
</Properties>
</file>