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64" r:id="rId3"/>
    <p:sldId id="265" r:id="rId4"/>
    <p:sldId id="285" r:id="rId5"/>
    <p:sldId id="277" r:id="rId6"/>
    <p:sldId id="281" r:id="rId7"/>
    <p:sldId id="278" r:id="rId8"/>
    <p:sldId id="280" r:id="rId9"/>
    <p:sldId id="283" r:id="rId10"/>
    <p:sldId id="282" r:id="rId11"/>
    <p:sldId id="284" r:id="rId12"/>
    <p:sldId id="289" r:id="rId13"/>
    <p:sldId id="286" r:id="rId14"/>
    <p:sldId id="288" r:id="rId15"/>
    <p:sldId id="290" r:id="rId16"/>
    <p:sldId id="291" r:id="rId17"/>
    <p:sldId id="292" r:id="rId18"/>
    <p:sldId id="293" r:id="rId19"/>
    <p:sldId id="294" r:id="rId20"/>
    <p:sldId id="295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84B32B-2C9A-4BA2-83F0-DAD6E2A2D96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7C9560-C55F-46E1-969A-51F9A6A8570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vodniy-i-vozdushniy-transport-sanktpeterburga-3155564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8935" cy="699692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1300" dirty="0">
                <a:solidFill>
                  <a:schemeClr val="bg1"/>
                </a:solidFill>
              </a:rPr>
              <a:t>Государственное бюджетное дошкольное образовательное учреждение </a:t>
            </a:r>
            <a:br>
              <a:rPr lang="ru-RU" sz="1300" dirty="0">
                <a:solidFill>
                  <a:schemeClr val="bg1"/>
                </a:solidFill>
              </a:rPr>
            </a:br>
            <a:r>
              <a:rPr lang="ru-RU" sz="1300" dirty="0">
                <a:solidFill>
                  <a:schemeClr val="bg1"/>
                </a:solidFill>
              </a:rPr>
              <a:t>детский сад № 16 общеразвивающего вида с приоритетным осуществлением </a:t>
            </a:r>
            <a:br>
              <a:rPr lang="ru-RU" sz="1300" dirty="0">
                <a:solidFill>
                  <a:schemeClr val="bg1"/>
                </a:solidFill>
              </a:rPr>
            </a:br>
            <a:r>
              <a:rPr lang="ru-RU" sz="1300" dirty="0">
                <a:solidFill>
                  <a:schemeClr val="bg1"/>
                </a:solidFill>
              </a:rPr>
              <a:t>деятельности по физическому развитию детей калининского района Санкт-Петербурга </a:t>
            </a:r>
            <a:br>
              <a:rPr lang="ru-RU" sz="1300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Воздушный </a:t>
            </a:r>
            <a:r>
              <a:rPr lang="ru-RU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транспорт </a:t>
            </a:r>
            <a: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Санкт-Петербурга</a:t>
            </a:r>
            <a:b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300" dirty="0">
                <a:solidFill>
                  <a:schemeClr val="bg1"/>
                </a:solidFill>
              </a:rPr>
              <a:t>Воспитатель: </a:t>
            </a:r>
            <a:r>
              <a:rPr lang="ru-RU" sz="1300" dirty="0" err="1">
                <a:solidFill>
                  <a:schemeClr val="bg1"/>
                </a:solidFill>
              </a:rPr>
              <a:t>Чупринина</a:t>
            </a:r>
            <a:r>
              <a:rPr lang="ru-RU" sz="1300" dirty="0">
                <a:solidFill>
                  <a:schemeClr val="bg1"/>
                </a:solidFill>
              </a:rPr>
              <a:t> У.Г.</a:t>
            </a:r>
            <a:br>
              <a:rPr lang="ru-RU" sz="1300" dirty="0">
                <a:solidFill>
                  <a:schemeClr val="bg1"/>
                </a:solidFill>
              </a:rPr>
            </a:b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23434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Пулково 2.</a:t>
            </a:r>
            <a:br>
              <a:rPr lang="ru-RU" dirty="0"/>
            </a:br>
            <a:r>
              <a:rPr lang="ru-RU" dirty="0"/>
              <a:t>Современное здание.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8879448" cy="5112568"/>
          </a:xfrm>
        </p:spPr>
      </p:pic>
    </p:spTree>
    <p:extLst>
      <p:ext uri="{BB962C8B-B14F-4D97-AF65-F5344CB8AC3E}">
        <p14:creationId xmlns:p14="http://schemas.microsoft.com/office/powerpoint/2010/main" val="359887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5" y="1052736"/>
            <a:ext cx="9010310" cy="5544615"/>
          </a:xfrm>
        </p:spPr>
      </p:pic>
    </p:spTree>
    <p:extLst>
      <p:ext uri="{BB962C8B-B14F-4D97-AF65-F5344CB8AC3E}">
        <p14:creationId xmlns:p14="http://schemas.microsoft.com/office/powerpoint/2010/main" val="20328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effectLst/>
              </a:rPr>
              <a:t>Скульптура «Авиатор» Дмитрия Каминкера, установленная перед входом в новый терминал.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85" y="1262532"/>
            <a:ext cx="8381875" cy="5595468"/>
          </a:xfrm>
        </p:spPr>
      </p:pic>
    </p:spTree>
    <p:extLst>
      <p:ext uri="{BB962C8B-B14F-4D97-AF65-F5344CB8AC3E}">
        <p14:creationId xmlns:p14="http://schemas.microsoft.com/office/powerpoint/2010/main" val="1947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Скульптура Петра 1. 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Автор Михаил Дронов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268760"/>
            <a:ext cx="8172945" cy="5445224"/>
          </a:xfrm>
        </p:spPr>
      </p:pic>
    </p:spTree>
    <p:extLst>
      <p:ext uri="{BB962C8B-B14F-4D97-AF65-F5344CB8AC3E}">
        <p14:creationId xmlns:p14="http://schemas.microsoft.com/office/powerpoint/2010/main" val="84191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Девушки – </a:t>
            </a:r>
            <a:r>
              <a:rPr lang="ru-RU" sz="2000" dirty="0" err="1">
                <a:solidFill>
                  <a:srgbClr val="002060"/>
                </a:solidFill>
              </a:rPr>
              <a:t>ангелы.Автор</a:t>
            </a:r>
            <a:r>
              <a:rPr lang="ru-RU" sz="2000" dirty="0">
                <a:solidFill>
                  <a:srgbClr val="002060"/>
                </a:solidFill>
              </a:rPr>
              <a:t> Дмитрий </a:t>
            </a:r>
            <a:r>
              <a:rPr lang="ru-RU" sz="2000" dirty="0" err="1">
                <a:solidFill>
                  <a:srgbClr val="002060"/>
                </a:solidFill>
              </a:rPr>
              <a:t>Шорин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340" y="1124744"/>
            <a:ext cx="5940660" cy="39604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" y="3068493"/>
            <a:ext cx="5140806" cy="3789508"/>
          </a:xfrm>
        </p:spPr>
      </p:pic>
    </p:spTree>
    <p:extLst>
      <p:ext uri="{BB962C8B-B14F-4D97-AF65-F5344CB8AC3E}">
        <p14:creationId xmlns:p14="http://schemas.microsoft.com/office/powerpoint/2010/main" val="9866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Вертолётные площадки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91" y="1358934"/>
            <a:ext cx="7739941" cy="5166410"/>
          </a:xfrm>
        </p:spPr>
      </p:pic>
    </p:spTree>
    <p:extLst>
      <p:ext uri="{BB962C8B-B14F-4D97-AF65-F5344CB8AC3E}">
        <p14:creationId xmlns:p14="http://schemas.microsoft.com/office/powerpoint/2010/main" val="34888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У Петропавловской крепости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42746"/>
            <a:ext cx="8384528" cy="5589685"/>
          </a:xfrm>
        </p:spPr>
      </p:pic>
    </p:spTree>
    <p:extLst>
      <p:ext uri="{BB962C8B-B14F-4D97-AF65-F5344CB8AC3E}">
        <p14:creationId xmlns:p14="http://schemas.microsoft.com/office/powerpoint/2010/main" val="31528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352928" cy="5351266"/>
          </a:xfrm>
        </p:spPr>
      </p:pic>
    </p:spTree>
    <p:extLst>
      <p:ext uri="{BB962C8B-B14F-4D97-AF65-F5344CB8AC3E}">
        <p14:creationId xmlns:p14="http://schemas.microsoft.com/office/powerpoint/2010/main" val="226745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Вертолётная площадка на крыше здания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25" y="1257636"/>
            <a:ext cx="7476775" cy="5600364"/>
          </a:xfrm>
        </p:spPr>
      </p:pic>
    </p:spTree>
    <p:extLst>
      <p:ext uri="{BB962C8B-B14F-4D97-AF65-F5344CB8AC3E}">
        <p14:creationId xmlns:p14="http://schemas.microsoft.com/office/powerpoint/2010/main" val="40768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Плавучая вертолётная площадка </a:t>
            </a:r>
            <a:br>
              <a:rPr lang="ru-RU" sz="2400" dirty="0"/>
            </a:br>
            <a:r>
              <a:rPr lang="ru-RU" sz="2400" dirty="0"/>
              <a:t>на Английской набережной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31499"/>
            <a:ext cx="7632848" cy="5626501"/>
          </a:xfrm>
        </p:spPr>
      </p:pic>
    </p:spTree>
    <p:extLst>
      <p:ext uri="{BB962C8B-B14F-4D97-AF65-F5344CB8AC3E}">
        <p14:creationId xmlns:p14="http://schemas.microsoft.com/office/powerpoint/2010/main" val="298973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log-media.kvartirka.com/2014/09/samo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499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908720"/>
            <a:ext cx="8229600" cy="1143000"/>
          </a:xfrm>
        </p:spPr>
        <p:txBody>
          <a:bodyPr/>
          <a:lstStyle/>
          <a:p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Воздушный транспорт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Система пожаротушения на вертолётной площадке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16" y="1200156"/>
            <a:ext cx="7543792" cy="5657844"/>
          </a:xfrm>
        </p:spPr>
      </p:pic>
    </p:spTree>
    <p:extLst>
      <p:ext uri="{BB962C8B-B14F-4D97-AF65-F5344CB8AC3E}">
        <p14:creationId xmlns:p14="http://schemas.microsoft.com/office/powerpoint/2010/main" val="28553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Спасибо за внимание!</a:t>
            </a:r>
            <a:br>
              <a:rPr lang="ru-RU" dirty="0"/>
            </a:br>
            <a:r>
              <a:rPr lang="ru-RU" sz="2200" dirty="0"/>
              <a:t>Использована информация частично: </a:t>
            </a:r>
            <a:r>
              <a:rPr lang="en-US" sz="2200" dirty="0">
                <a:hlinkClick r:id="rId2"/>
              </a:rPr>
              <a:t>https://infourok.ru/vodniy-i-vozdushniy-transport-sanktpeterburga-3155564.html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803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/>
              <a:t>     Пассажирские воздушные перевозки из Санкт-Петербурга осуществляются через аэропорт </a:t>
            </a:r>
            <a:r>
              <a:rPr lang="ru-RU" u="sng" dirty="0"/>
              <a:t>Пулково</a:t>
            </a:r>
            <a:r>
              <a:rPr lang="ru-RU" dirty="0"/>
              <a:t>, расположенный на южной окраине города.</a:t>
            </a:r>
          </a:p>
        </p:txBody>
      </p:sp>
      <p:pic>
        <p:nvPicPr>
          <p:cNvPr id="4" name="Picture 2" descr="http://aviasovet.ru/blog/wp-content/uploads/2013/07/%D1%84%D0%BE%D1%82%D0%BE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9144000" cy="3303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Пулково 1</a:t>
            </a:r>
          </a:p>
        </p:txBody>
      </p:sp>
      <p:pic>
        <p:nvPicPr>
          <p:cNvPr id="4" name="Picture 2" descr="http://www.airport-domodedovo.info/wp-content/uploads/2009/02/pulkov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280920" cy="5610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311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Внутри терминала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81" y="1255512"/>
            <a:ext cx="7689743" cy="5602488"/>
          </a:xfrm>
        </p:spPr>
      </p:pic>
    </p:spTree>
    <p:extLst>
      <p:ext uri="{BB962C8B-B14F-4D97-AF65-F5344CB8AC3E}">
        <p14:creationId xmlns:p14="http://schemas.microsoft.com/office/powerpoint/2010/main" val="394079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Посадка в самолёт. Старая фотография.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7" y="1700808"/>
            <a:ext cx="8922535" cy="4999184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41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Телескопический трап</a:t>
            </a:r>
            <a:endParaRPr lang="ru-RU" sz="2800" dirty="0"/>
          </a:p>
        </p:txBody>
      </p:sp>
      <p:pic>
        <p:nvPicPr>
          <p:cNvPr id="7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42545"/>
            <a:ext cx="8496944" cy="5886015"/>
          </a:xfrm>
        </p:spPr>
      </p:pic>
    </p:spTree>
    <p:extLst>
      <p:ext uri="{BB962C8B-B14F-4D97-AF65-F5344CB8AC3E}">
        <p14:creationId xmlns:p14="http://schemas.microsoft.com/office/powerpoint/2010/main" val="115463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Историческое здание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63434"/>
            <a:ext cx="8131985" cy="5294566"/>
          </a:xfrm>
        </p:spPr>
      </p:pic>
    </p:spTree>
    <p:extLst>
      <p:ext uri="{BB962C8B-B14F-4D97-AF65-F5344CB8AC3E}">
        <p14:creationId xmlns:p14="http://schemas.microsoft.com/office/powerpoint/2010/main" val="336094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044"/>
            <a:ext cx="4968552" cy="6803096"/>
          </a:xfrm>
        </p:spPr>
      </p:pic>
    </p:spTree>
    <p:extLst>
      <p:ext uri="{BB962C8B-B14F-4D97-AF65-F5344CB8AC3E}">
        <p14:creationId xmlns:p14="http://schemas.microsoft.com/office/powerpoint/2010/main" val="29291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655</TotalTime>
  <Words>78</Words>
  <Application>Microsoft Office PowerPoint</Application>
  <PresentationFormat>Экран (4:3)</PresentationFormat>
  <Paragraphs>18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Государственное бюджетное дошкольное образовательное учреждение  детский сад № 16 общеразвивающего вида с приоритетным осуществлением  деятельности по физическому развитию детей калининского района Санкт-Петербурга   Воздушный транспорт Санкт-Петербурга      Воспитатель: Чупринина У.Г. </vt:lpstr>
      <vt:lpstr>Воздушный транспорт</vt:lpstr>
      <vt:lpstr>Презентация PowerPoint</vt:lpstr>
      <vt:lpstr>Пулково 1</vt:lpstr>
      <vt:lpstr>Внутри терминала</vt:lpstr>
      <vt:lpstr>Посадка в самолёт. Старая фотография.</vt:lpstr>
      <vt:lpstr>Телескопический трап</vt:lpstr>
      <vt:lpstr>Историческое здание</vt:lpstr>
      <vt:lpstr>Презентация PowerPoint</vt:lpstr>
      <vt:lpstr>Пулково 2. Современное здание.</vt:lpstr>
      <vt:lpstr>Презентация PowerPoint</vt:lpstr>
      <vt:lpstr>Скульптура «Авиатор» Дмитрия Каминкера, установленная перед входом в новый терминал.</vt:lpstr>
      <vt:lpstr>Скульптура Петра 1.  Автор Михаил Дронов</vt:lpstr>
      <vt:lpstr>Девушки – ангелы.Автор Дмитрий Шорин.</vt:lpstr>
      <vt:lpstr>Вертолётные площадки</vt:lpstr>
      <vt:lpstr>У Петропавловской крепости</vt:lpstr>
      <vt:lpstr>Презентация PowerPoint</vt:lpstr>
      <vt:lpstr>Вертолётная площадка на крыше здания</vt:lpstr>
      <vt:lpstr>Плавучая вертолётная площадка  на Английской набережной</vt:lpstr>
      <vt:lpstr>Система пожаротушения на вертолётной площадке</vt:lpstr>
      <vt:lpstr>Спасибо за внимание! Использована информация частично: https://infourok.ru/vodniy-i-vozdushniy-transport-sanktpeterburga-3155564.html 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Катька</dc:creator>
  <cp:lastModifiedBy>Admin</cp:lastModifiedBy>
  <cp:revision>38</cp:revision>
  <dcterms:created xsi:type="dcterms:W3CDTF">2015-04-19T07:52:26Z</dcterms:created>
  <dcterms:modified xsi:type="dcterms:W3CDTF">2022-02-02T19:19:31Z</dcterms:modified>
</cp:coreProperties>
</file>