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33DFE-1A59-44DA-AAC8-931FC2F1F96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B0BA2-B66D-4210-BA4F-03B12F9F1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322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B0BA2-B66D-4210-BA4F-03B12F9F128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16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C9028-2A3E-4DF7-AF0D-14DE12B4F06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FEC5E-DBD8-431B-BE76-5497BB061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bin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ирилл\Рабочий стол\МАМА\анимация\CL-13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8000"/>
            <a:ext cx="9168000" cy="687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4643445"/>
            <a:ext cx="5826916" cy="1000133"/>
          </a:xfrm>
          <a:prstGeom prst="rect">
            <a:avLst/>
          </a:prstGeom>
          <a:noFill/>
          <a:scene3d>
            <a:camera prst="obliqueTopLeft"/>
            <a:lightRig rig="threePt" dir="t"/>
          </a:scene3d>
          <a:sp3d>
            <a:bevelT/>
          </a:sp3d>
        </p:spPr>
        <p:txBody>
          <a:bodyPr wrap="square" rtlCol="0">
            <a:prstTxWarp prst="textArchDown">
              <a:avLst/>
            </a:prstTxWarp>
            <a:spAutoFit/>
            <a:sp3d extrusionH="57150">
              <a:bevelT w="82550" h="38100" prst="coolSlant"/>
            </a:sp3d>
          </a:bodyPr>
          <a:lstStyle/>
          <a:p>
            <a:r>
              <a:rPr lang="ru-RU" sz="6000" b="1" dirty="0" smtClean="0">
                <a:ln w="28575"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C00000"/>
                </a:solidFill>
              </a:rPr>
              <a:t>«Что такое лес?»</a:t>
            </a:r>
            <a:endParaRPr lang="ru-RU" sz="6000" b="1" dirty="0">
              <a:ln w="28575">
                <a:solidFill>
                  <a:schemeClr val="bg2">
                    <a:lumMod val="25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1028" name="Picture 4" descr="C:\Documents and Settings\Кирилл\Рабочий стол\МАМА\анимация\гриб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86710" y="2786058"/>
            <a:ext cx="790575" cy="904875"/>
          </a:xfrm>
          <a:prstGeom prst="rect">
            <a:avLst/>
          </a:prstGeom>
          <a:noFill/>
        </p:spPr>
      </p:pic>
      <p:pic>
        <p:nvPicPr>
          <p:cNvPr id="8" name="Picture 4" descr="C:\Documents and Settings\Кирилл\Рабочий стол\МАМА\анимация\гриб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500306"/>
            <a:ext cx="790575" cy="904875"/>
          </a:xfrm>
          <a:prstGeom prst="rect">
            <a:avLst/>
          </a:prstGeom>
          <a:noFill/>
        </p:spPr>
      </p:pic>
      <p:pic>
        <p:nvPicPr>
          <p:cNvPr id="1029" name="Picture 5" descr="C:\Documents and Settings\Кирилл\Рабочий стол\МАМА\анимация\коло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5984" y="3429000"/>
            <a:ext cx="942975" cy="1190625"/>
          </a:xfrm>
          <a:prstGeom prst="rect">
            <a:avLst/>
          </a:prstGeom>
          <a:noFill/>
        </p:spPr>
      </p:pic>
      <p:pic>
        <p:nvPicPr>
          <p:cNvPr id="1030" name="Picture 6" descr="C:\Documents and Settings\Кирилл\Рабочий стол\МАМА\анимация\лан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3214686"/>
            <a:ext cx="1755000" cy="1404000"/>
          </a:xfrm>
          <a:prstGeom prst="rect">
            <a:avLst/>
          </a:prstGeom>
          <a:noFill/>
        </p:spPr>
      </p:pic>
      <p:pic>
        <p:nvPicPr>
          <p:cNvPr id="11" name="Picture 5" descr="C:\Documents and Settings\Кирилл\Рабочий стол\МАМА\анимация\коло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43702" y="3143248"/>
            <a:ext cx="942975" cy="1190625"/>
          </a:xfrm>
          <a:prstGeom prst="rect">
            <a:avLst/>
          </a:prstGeom>
          <a:noFill/>
        </p:spPr>
      </p:pic>
      <p:pic>
        <p:nvPicPr>
          <p:cNvPr id="1032" name="Picture 8" descr="C:\Documents and Settings\Кирилл\Рабочий стол\МАМА\анимация\topl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1638300" cy="16287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038477" y="6093296"/>
            <a:ext cx="1026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2020 год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97102" y="0"/>
            <a:ext cx="27197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Составитель: Терехова Елена Владимировна, воспитатель 1 категории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Кирилл\Рабочий стол\МАМА\детские презентации\Почемучка\0_1ffd5_6b51ce97_L.jpe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357158" y="285728"/>
            <a:ext cx="8352000" cy="626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000232" y="5786454"/>
            <a:ext cx="4873322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Мягкая трава,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Кирилл\Рабочий стол\МАМА\детские презентации\Почемучка\0_def4_aa22ad82_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44000" cy="640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5786454"/>
            <a:ext cx="4530407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На суку сова.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Кирилл\Рабочий стол\МАМА\детские презентации\Почемучка\0_fc1c_9ad4407e_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8640000" cy="64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00034" y="5857892"/>
            <a:ext cx="8072493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Ландыш серебристый,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Кирилл\Рабочий стол\МАМА\природа, фото\6147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000" y="-18000"/>
            <a:ext cx="9168000" cy="687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2911" y="5786454"/>
            <a:ext cx="7858180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Воздух чистый, чистый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Кирилл\Рабочий стол\МАМА\детские презентации\Почемучка\0_543e_d1aa70ef_L.jpe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357158" y="142852"/>
            <a:ext cx="8496000" cy="637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6072206"/>
            <a:ext cx="8929718" cy="76944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И родник с живой ключевой водой.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0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solidFill>
                  <a:srgbClr val="7030A0"/>
                </a:solidFill>
              </a:rPr>
              <a:t>«Кто в лесу живёт?»</a:t>
            </a:r>
            <a:endParaRPr lang="ru-RU" sz="4400" b="1" i="1" u="sng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Documents and Settings\Кирилл\Рабочий стол\МАМА\детские презентации\Почемучка\62848a88ea5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4714884"/>
            <a:ext cx="3207023" cy="1980000"/>
          </a:xfrm>
          <a:prstGeom prst="rect">
            <a:avLst/>
          </a:prstGeom>
          <a:noFill/>
        </p:spPr>
      </p:pic>
      <p:pic>
        <p:nvPicPr>
          <p:cNvPr id="2052" name="Picture 4" descr="C:\Documents and Settings\Кирилл\Рабочий стол\МАМА\детские презентации\Почемучка\98af450abd5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4714884"/>
            <a:ext cx="2167083" cy="1980000"/>
          </a:xfrm>
          <a:prstGeom prst="rect">
            <a:avLst/>
          </a:prstGeom>
          <a:noFill/>
        </p:spPr>
      </p:pic>
      <p:pic>
        <p:nvPicPr>
          <p:cNvPr id="2053" name="Picture 5" descr="C:\Documents and Settings\Кирилл\Рабочий стол\МАМА\детские презентации\Почемучка\98399b70fcbf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74" y="4714884"/>
            <a:ext cx="1952522" cy="1872000"/>
          </a:xfrm>
          <a:prstGeom prst="rect">
            <a:avLst/>
          </a:prstGeom>
          <a:noFill/>
        </p:spPr>
      </p:pic>
      <p:pic>
        <p:nvPicPr>
          <p:cNvPr id="2054" name="Picture 6" descr="C:\Documents and Settings\Кирилл\Рабочий стол\МАМА\детские презентации\Почемучка\begemot0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4572008"/>
            <a:ext cx="1108080" cy="2052000"/>
          </a:xfrm>
          <a:prstGeom prst="rect">
            <a:avLst/>
          </a:prstGeom>
          <a:noFill/>
        </p:spPr>
      </p:pic>
      <p:pic>
        <p:nvPicPr>
          <p:cNvPr id="11" name="no.wav">
            <a:hlinkClick r:id="" action="ppaction://media"/>
          </p:cNvPr>
          <p:cNvPicPr>
            <a:picLocks noRot="1" noChangeAspect="1"/>
          </p:cNvPicPr>
          <p:nvPr>
            <a:wavAudioFile r:embed="rId1" name="no.wav"/>
          </p:nvPr>
        </p:nvPicPr>
        <p:blipFill>
          <a:blip r:embed="rId7" cstate="email"/>
          <a:stretch>
            <a:fillRect/>
          </a:stretch>
        </p:blipFill>
        <p:spPr>
          <a:xfrm>
            <a:off x="285720" y="214290"/>
            <a:ext cx="304800" cy="304800"/>
          </a:xfrm>
          <a:prstGeom prst="rect">
            <a:avLst/>
          </a:prstGeom>
        </p:spPr>
      </p:pic>
      <p:pic>
        <p:nvPicPr>
          <p:cNvPr id="12" name="no.wav">
            <a:hlinkClick r:id="" action="ppaction://media"/>
          </p:cNvPr>
          <p:cNvPicPr>
            <a:picLocks noRot="1" noChangeAspect="1"/>
          </p:cNvPicPr>
          <p:nvPr>
            <a:wavAudioFile r:embed="rId1" name="no.wav"/>
          </p:nvPr>
        </p:nvPicPr>
        <p:blipFill>
          <a:blip r:embed="rId7" cstate="email"/>
          <a:stretch>
            <a:fillRect/>
          </a:stretch>
        </p:blipFill>
        <p:spPr>
          <a:xfrm>
            <a:off x="142844" y="428604"/>
            <a:ext cx="304800" cy="304800"/>
          </a:xfrm>
          <a:prstGeom prst="rect">
            <a:avLst/>
          </a:prstGeom>
        </p:spPr>
      </p:pic>
      <p:sp>
        <p:nvSpPr>
          <p:cNvPr id="13" name="Овал 12">
            <a:hlinkClick r:id="" action="ppaction://hlinkshowjump?jump=nextslide"/>
          </p:cNvPr>
          <p:cNvSpPr/>
          <p:nvPr/>
        </p:nvSpPr>
        <p:spPr>
          <a:xfrm>
            <a:off x="8072462" y="14285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ьная выноска 13"/>
          <p:cNvSpPr>
            <a:spLocks noChangeAspect="1"/>
          </p:cNvSpPr>
          <p:nvPr/>
        </p:nvSpPr>
        <p:spPr>
          <a:xfrm>
            <a:off x="1857356" y="3571876"/>
            <a:ext cx="2165676" cy="1620000"/>
          </a:xfrm>
          <a:prstGeom prst="wedgeEllipseCallo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Я домашнее животное!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5" name="Овальная выноска 14"/>
          <p:cNvSpPr>
            <a:spLocks noChangeAspect="1"/>
          </p:cNvSpPr>
          <p:nvPr/>
        </p:nvSpPr>
        <p:spPr>
          <a:xfrm flipH="1">
            <a:off x="3500430" y="3429000"/>
            <a:ext cx="2182845" cy="1440000"/>
          </a:xfrm>
          <a:prstGeom prst="wedgeEllipseCallo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 я в Африке живу!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1194991112961241822simple_evergreen_with_highlights_01.svg.h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58" y="857232"/>
            <a:ext cx="1806286" cy="2016000"/>
          </a:xfrm>
          <a:prstGeom prst="rect">
            <a:avLst/>
          </a:prstGeom>
        </p:spPr>
      </p:pic>
      <p:pic>
        <p:nvPicPr>
          <p:cNvPr id="18" name="Рисунок 17" descr="1194991112961241822simple_evergreen_with_highlights_01.svg.h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857232"/>
            <a:ext cx="1806286" cy="2016000"/>
          </a:xfrm>
          <a:prstGeom prst="rect">
            <a:avLst/>
          </a:prstGeom>
        </p:spPr>
      </p:pic>
      <p:pic>
        <p:nvPicPr>
          <p:cNvPr id="19" name="Рисунок 18" descr="1194991112961241822simple_evergreen_with_highlights_01.svg.h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500562" y="857232"/>
            <a:ext cx="1806286" cy="2016000"/>
          </a:xfrm>
          <a:prstGeom prst="rect">
            <a:avLst/>
          </a:prstGeom>
        </p:spPr>
      </p:pic>
      <p:pic>
        <p:nvPicPr>
          <p:cNvPr id="20" name="Рисунок 19" descr="1194991112961241822simple_evergreen_with_highlights_01.svg.h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86578" y="857232"/>
            <a:ext cx="1806286" cy="2016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6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6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23 -0.07893 C -0.07986 -0.22916 -0.14531 -0.3794 -0.17152 -0.4393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00" y="-1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14444 C -0.04461 -0.24815 -0.09131 -0.35162 -0.10972 -0.39352 " pathEditMode="relative" ptsTypes="aA">
                                      <p:cBhvr>
                                        <p:cTn id="2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0"/>
            <a:ext cx="82677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solidFill>
                  <a:srgbClr val="7030A0"/>
                </a:solidFill>
              </a:rPr>
              <a:t>«Собери только съедобные грибы»</a:t>
            </a:r>
            <a:endParaRPr lang="ru-RU" sz="4000" b="1" i="1" u="sng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Кирилл\Рабочий стол\МАМА\детские презентации\Почемучка\0_1d8dc_f742e9f4_XL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4698000"/>
            <a:ext cx="1620000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Кирилл\Рабочий стол\МАМА\детские презентации\Почемучка\0_1e27c_f6b67a97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4515190"/>
            <a:ext cx="1857388" cy="2342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Кирилл\Рабочий стол\МАМА\детские презентации\Почемучка\0_12bfb_3f979c2f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28860" y="4302000"/>
            <a:ext cx="1917000" cy="255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Кирилл\Рабочий стол\МАМА\детские презентации\Почемучка\0_1558e_1851d94b_X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4518000"/>
            <a:ext cx="1918800" cy="23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Documents and Settings\Кирилл\Рабочий стол\МАМА\природа, фото\0_120f1_12ddcc97_XL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96000" y="2500306"/>
            <a:ext cx="2448000" cy="183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Documents and Settings\Кирилл\Рабочий стол\МАМА\природа, фото\0_12809_49dd190a_XL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2000240"/>
            <a:ext cx="2239306" cy="237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357158" y="4929198"/>
            <a:ext cx="1714512" cy="150019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178563" y="4964917"/>
            <a:ext cx="1571636" cy="150019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4714876" y="4786322"/>
            <a:ext cx="1928826" cy="178595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607719" y="4893479"/>
            <a:ext cx="1928826" cy="157163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>
            <a:hlinkClick r:id="" action="ppaction://hlinkshowjump?jump=nextslide"/>
          </p:cNvPr>
          <p:cNvSpPr/>
          <p:nvPr/>
        </p:nvSpPr>
        <p:spPr>
          <a:xfrm>
            <a:off x="8072462" y="85723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d0d296c9eb99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57554" y="785794"/>
            <a:ext cx="2587757" cy="3450343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81481E-6 C 0.15382 -0.05995 0.30816 -0.11967 0.36979 -0.143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C 0.06024 -0.20093 0.121 -0.40162 0.14531 -0.4817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-2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5185E-6 C -0.14132 -0.20301 -0.28229 -0.40556 -0.33906 -0.4868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0" y="-2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1 -0.07315 C -0.13976 -0.10764 -0.27327 -0.14213 -0.32674 -0.15579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-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0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 </a:t>
            </a:r>
            <a:r>
              <a:rPr lang="ru-RU" sz="4800" b="1" i="1" u="sng" dirty="0" smtClean="0">
                <a:solidFill>
                  <a:srgbClr val="7030A0"/>
                </a:solidFill>
              </a:rPr>
              <a:t>«Назови и объясни»</a:t>
            </a:r>
            <a:endParaRPr lang="ru-RU" sz="4800" b="1" i="1" u="sng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Documents and Settings\Кирилл\Рабочий стол\МАМА\детские презентации\Почемучка\0_1b022_a5ea69a1_XL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928670"/>
            <a:ext cx="4212000" cy="56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572000" y="1071546"/>
            <a:ext cx="4449616" cy="181588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Взяли мы с утра корзинки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И пошли в лесок.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И нашли мы </a:t>
            </a:r>
            <a:r>
              <a:rPr lang="ru-RU" sz="2800" b="1" dirty="0" smtClean="0">
                <a:solidFill>
                  <a:srgbClr val="FF0000"/>
                </a:solidFill>
              </a:rPr>
              <a:t>под осинкой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Маленький грибок. Какой?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001024" y="2857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Documents and Settings\Кирилл\Рабочий стол\МАМА\детские презентации\Почемучка\0_1558e_1851d94b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3000372"/>
            <a:ext cx="3011040" cy="36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000628" y="6072206"/>
            <a:ext cx="3071834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Подосиновик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Кирилл\Рабочий стол\МАМА\детские презентации\Почемучка\0_dfa8_50aca0cc_XL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14290"/>
            <a:ext cx="2916000" cy="388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Кирилл\Рабочий стол\МАМА\детские презентации\Почемучка\0_f4c6_e7951bcb_-2-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071942"/>
            <a:ext cx="3781291" cy="262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000496" y="214290"/>
            <a:ext cx="4500594" cy="206210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А у Пети с Васей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Руки словно </a:t>
            </a:r>
            <a:r>
              <a:rPr lang="ru-RU" sz="3200" b="1" dirty="0" smtClean="0">
                <a:solidFill>
                  <a:srgbClr val="FF0000"/>
                </a:solidFill>
              </a:rPr>
              <a:t>в масле.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Отгадайте, малыши,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Какой гриб они нашли?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6" name="Picture 4" descr="C:\Documents and Settings\Кирилл\Рабочий стол\МАМА\детские презентации\Почемучка\0_12bfb_3f979c2f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2428868"/>
            <a:ext cx="3213000" cy="428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143504" y="6143644"/>
            <a:ext cx="2286016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Маслёнок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Овал 6">
            <a:hlinkClick r:id="" action="ppaction://hlinkshowjump?jump=nextslide"/>
          </p:cNvPr>
          <p:cNvSpPr/>
          <p:nvPr/>
        </p:nvSpPr>
        <p:spPr>
          <a:xfrm>
            <a:off x="8001024" y="578645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Кирилл\Рабочий стол\МАМА\природа, фото\nature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000" y="-18000"/>
            <a:ext cx="9168000" cy="687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071670" y="5786454"/>
            <a:ext cx="4996561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Что такое лес?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Кирилл\Рабочий стол\МАМА\детские презентации\Почемучка\0_2b83d_7da7a0ef_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7166"/>
            <a:ext cx="7786274" cy="61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928794" y="5857892"/>
            <a:ext cx="5643602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Сосны до небес,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Кирилл\Рабочий стол\МАМА\природа, фото\0_2408e_1cc961e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741" cy="68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000760" y="5786454"/>
            <a:ext cx="2678938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Берёзы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Кирилл\Рабочий стол\МАМА\детские презентации\Почемучка\0_27f0a_f6a4d0ff_L.jpe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428728" y="0"/>
            <a:ext cx="6286544" cy="68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500694" y="5857892"/>
            <a:ext cx="3286148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…и дубы,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Кирилл\Рабочий стол\МАМА\детские презентации\Почемучка\0_2a347_e538e182_L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480000">
            <a:off x="186158" y="296725"/>
            <a:ext cx="4473061" cy="298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Documents and Settings\Кирилл\Рабочий стол\МАМА\детские презентации\Почемучка\0_131eb_a00a92a6_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643314"/>
            <a:ext cx="4121499" cy="30279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Documents and Settings\Кирилл\Рабочий стол\МАМА\детские презентации\Почемучка\0_72f6_c260fc48_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0000">
            <a:off x="4846833" y="218665"/>
            <a:ext cx="4105252" cy="327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C:\Documents and Settings\Кирилл\Рабочий стол\МАМА\детские презентации\Почемучка\0_b586_5621bcef_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640000">
            <a:off x="5517731" y="3291074"/>
            <a:ext cx="2733264" cy="36753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428992" y="3000372"/>
            <a:ext cx="2481513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Ягоды,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Кирилл\Рабочий стол\МАМА\природа, фото\0_2fbf_9c1a0fee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078607" cy="637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643570" y="5786454"/>
            <a:ext cx="2857520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Грибы…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Кирилл\Рабочий стол\МАМА\детские презентации\Почемучка\0_173f3_c9ba03a2_L.jpe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500034" y="357166"/>
            <a:ext cx="8160000" cy="61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00101" y="5786454"/>
            <a:ext cx="7072361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Звериные тропинки,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Кирилл\Рабочий стол\МАМА\детские презентации\Почемучка\0_13356_2473bde7_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8112000" cy="608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928663" y="5786454"/>
            <a:ext cx="7286675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Пригорки и низинки,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131</Words>
  <Application>Microsoft Office PowerPoint</Application>
  <PresentationFormat>Экран (4:3)</PresentationFormat>
  <Paragraphs>32</Paragraphs>
  <Slides>18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WIN7XP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Дмитрий</cp:lastModifiedBy>
  <cp:revision>75</cp:revision>
  <dcterms:created xsi:type="dcterms:W3CDTF">2009-07-05T10:22:22Z</dcterms:created>
  <dcterms:modified xsi:type="dcterms:W3CDTF">2022-02-01T06:40:23Z</dcterms:modified>
</cp:coreProperties>
</file>