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3" r:id="rId3"/>
    <p:sldId id="256" r:id="rId4"/>
    <p:sldId id="257" r:id="rId5"/>
    <p:sldId id="261" r:id="rId6"/>
    <p:sldId id="258" r:id="rId7"/>
    <p:sldId id="260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FAAA"/>
    <a:srgbClr val="FAFFF5"/>
    <a:srgbClr val="D3F5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E91795-C848-4439-9E17-E9E097EDFD6E}" v="4" dt="2022-02-07T11:06:28.2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109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702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921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21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69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024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507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316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018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98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199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1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A8FAAA"/>
            </a:gs>
            <a:gs pos="0">
              <a:srgbClr val="92D050"/>
            </a:gs>
            <a:gs pos="41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62B7A-854C-402D-AE41-B2505A45791B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10E05-F854-42DD-83E2-60618E72E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395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776" y="1146647"/>
            <a:ext cx="7164288" cy="5373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01994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3514104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452" y="0"/>
            <a:ext cx="4909096" cy="6858000"/>
          </a:xfrm>
          <a:prstGeom prst="rect">
            <a:avLst/>
          </a:prstGeom>
        </p:spPr>
      </p:pic>
      <p:pic>
        <p:nvPicPr>
          <p:cNvPr id="3" name="Рисунок 2" descr="image (5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725" y="0"/>
            <a:ext cx="49085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55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3514104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452" y="0"/>
            <a:ext cx="4909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67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fc65990ef2ce73b27cd7578d7635a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4892" y="0"/>
            <a:ext cx="48622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443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4c3a78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356" y="464926"/>
            <a:ext cx="3375130" cy="612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91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ad-115011-14026721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76650" y="590550"/>
            <a:ext cx="4838700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493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7ab2086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318" y="0"/>
            <a:ext cx="4641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46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bochaya_tetrad_Delim_slova_na_slogi_D754_2_o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5778" y="0"/>
            <a:ext cx="58204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849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748194/64808f24-3c9b-4483-a1bd-2a57df3e839d/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3054" y="963874"/>
            <a:ext cx="4214813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2169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414" y="0"/>
            <a:ext cx="9971171" cy="6858000"/>
          </a:xfrm>
          <a:prstGeom prst="rect">
            <a:avLst/>
          </a:prstGeom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414" y="0"/>
            <a:ext cx="9971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141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414" y="0"/>
            <a:ext cx="9971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51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17955</cp:lastModifiedBy>
  <cp:revision>14</cp:revision>
  <dcterms:created xsi:type="dcterms:W3CDTF">2017-11-27T19:33:51Z</dcterms:created>
  <dcterms:modified xsi:type="dcterms:W3CDTF">2022-02-07T11:06:55Z</dcterms:modified>
</cp:coreProperties>
</file>