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3" r:id="rId2"/>
    <p:sldMasterId id="2147483685" r:id="rId3"/>
    <p:sldMasterId id="2147483691" r:id="rId4"/>
  </p:sldMasterIdLst>
  <p:sldIdLst>
    <p:sldId id="256" r:id="rId5"/>
    <p:sldId id="257" r:id="rId6"/>
    <p:sldId id="265" r:id="rId7"/>
    <p:sldId id="270" r:id="rId8"/>
    <p:sldId id="259" r:id="rId9"/>
    <p:sldId id="271" r:id="rId10"/>
    <p:sldId id="260" r:id="rId11"/>
    <p:sldId id="261" r:id="rId12"/>
  </p:sldIdLst>
  <p:sldSz cx="9144000" cy="6858000" type="screen4x3"/>
  <p:notesSz cx="6648450" cy="98059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0000"/>
    <a:srgbClr val="FFFF00"/>
    <a:srgbClr val="EF0D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158528-CCA6-4983-9C09-D46F9678AF1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3957C8-1651-4CC2-B440-672F415B128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C28C0-7D46-46C2-A01B-91BF80CC383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</p:grpSp>
      <p:sp>
        <p:nvSpPr>
          <p:cNvPr id="4097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97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16F7A-9A75-4E3E-8528-D89FDAEB603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89F444-2856-4348-93B6-60F7893E9E2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A8A8F8-9B1A-439A-9556-D09868DD2A8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2F29BA-7E35-4EC1-81F1-0324886666B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929B-0D4F-4443-A4A3-06A6EB82310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25F64D-6408-4E8C-B941-3E339BAFB7C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A111BE-661B-41F3-8C6B-6F7F2E9538C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564CC-E3FB-400E-A7AC-06507102EB4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55BCAB-EF88-45FB-A429-E1C83F2D107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AB317-5D13-47C1-A245-9AE3577BA65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FEA58B-0FCE-4A3A-8E24-CFF2BD6D794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394068-B4C7-445E-AE44-CD3B4FB6F64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298CA-72EA-4242-8F0D-DA67ABA40ED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ru-RU"/>
                </a:p>
              </p:txBody>
            </p:sp>
          </p:grpSp>
        </p:grpSp>
      </p:grpSp>
      <p:sp>
        <p:nvSpPr>
          <p:cNvPr id="7481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481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38A771A-3DA9-4FD7-9A4B-8A49ED1F5E3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D03CE7-AF6C-4E27-921F-883D52C995B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13D8D0-D3E7-428B-AA34-3490BFBB69E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9FA581-630B-439B-9219-78C761B1A5D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49843B-D580-415A-B9F0-181B41AA975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89C893-5148-48F9-85EE-CB1315C3BD8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D4E5C-8426-4D2D-A32D-AE9E0A173D2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39E01A-1E93-4A4F-AEAF-9A2FB34957E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4B05CD-31CA-41B9-9ACB-07F56593C8D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72DE28-D581-4561-827E-53B03AC682E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AD477B-3267-49CE-B3A1-1C8F837E77E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678A14-589D-40E7-8FFF-5302B60F275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9C8AFC-3A1B-48FD-8A60-F64F529643B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8AEC70-486C-4BC0-B34B-FB052077593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551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551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CDB35-04F8-4FE6-B508-9637A895047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5588-88EB-4E7E-B100-BFB07763493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1E4B5-51D7-4646-9F4B-66FE6FBEFB3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85BF7B-015F-48FF-8521-CBC661A6C39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A965E-681B-4E61-99C7-66A14F64929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6C52C-DB25-4DCA-AD2E-E0C5171CC15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DA58EB-06E3-483C-A027-593F563C649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6EE026-EB0F-4A66-A15C-2FE7F4B4CAC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EF8B4B-C538-429A-AFF6-D26FE7420C2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EBD26B-F988-4F87-9CFD-F60ACC02FF0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1AFC86-5483-4299-BBE7-911D912060F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3D90F5-CA2A-4FE1-9C84-EEFB99EBCFE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475405-F808-4405-86F4-25D00D3A973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922DDC-2616-4B8A-8E2E-9FCD1B1A860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44F7E2-98E5-4416-8FF4-8493675B6CA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6720A1-B5F2-4033-B056-139561141D2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FBA0A-4455-4680-9CDE-CCAA0D9959B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D70035-49AF-44F0-ACAD-9645D8D9A56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D9347C8-CDB5-4E46-8DD5-2BCE1867CD2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993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3994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3994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3994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206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  <p:sp>
          <p:nvSpPr>
            <p:cNvPr id="206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  <p:sp>
          <p:nvSpPr>
            <p:cNvPr id="206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</p:grpSp>
      <p:sp>
        <p:nvSpPr>
          <p:cNvPr id="3994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994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F7845CE-9269-4396-985B-5C758E7114A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2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5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06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7373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3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3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3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3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3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4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4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4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4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4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410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7374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4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4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4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5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5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5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5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5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5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5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5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151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2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6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6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6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156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0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7376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6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6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6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6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7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7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4129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7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7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7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7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7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7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7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8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7378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4109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10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1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2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3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4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5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6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11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18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ru-RU"/>
                </a:p>
              </p:txBody>
            </p:sp>
            <p:sp>
              <p:nvSpPr>
                <p:cNvPr id="4119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ru-RU"/>
                </a:p>
              </p:txBody>
            </p:sp>
            <p:sp>
              <p:nvSpPr>
                <p:cNvPr id="4120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ru-RU"/>
                </a:p>
              </p:txBody>
            </p:sp>
            <p:sp>
              <p:nvSpPr>
                <p:cNvPr id="4121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ru-RU"/>
                </a:p>
              </p:txBody>
            </p:sp>
          </p:grpSp>
        </p:grpSp>
      </p:grpSp>
      <p:sp>
        <p:nvSpPr>
          <p:cNvPr id="7379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379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379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9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9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47CBF2F-6027-4868-AE0D-64F400B2771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4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  <p:sldLayoutId id="2147483860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0445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0445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0445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5131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0445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5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5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5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5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6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6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6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6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6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6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6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10446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446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0446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0447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513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7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513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43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14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44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5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448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448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448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449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1pPr>
          </a:lstStyle>
          <a:p>
            <a:fld id="{5DB6CC81-7B89-49E7-A000-18FF9EB5E13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449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5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468313" y="765175"/>
            <a:ext cx="7704137" cy="28813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    земля - планета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солнечной  системы</a:t>
            </a:r>
          </a:p>
        </p:txBody>
      </p:sp>
      <p:pic>
        <p:nvPicPr>
          <p:cNvPr id="2054" name="Picture 6" descr="J02296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4076700"/>
            <a:ext cx="3095625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j02903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3786188"/>
            <a:ext cx="2482850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rgbClr val="EF0D4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Земля у нас одна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Наша Земля – единственная планета,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 которой существует жизнь.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Земля очень активна, вулканы и землетрясения постоянно меняют    её.</a:t>
            </a:r>
          </a:p>
        </p:txBody>
      </p:sp>
      <p:pic>
        <p:nvPicPr>
          <p:cNvPr id="6153" name="Picture 9" descr="j0282861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6443663" y="4610100"/>
            <a:ext cx="2160587" cy="1695450"/>
          </a:xfrm>
          <a:noFill/>
        </p:spPr>
      </p:pic>
      <p:pic>
        <p:nvPicPr>
          <p:cNvPr id="11269" name="Picture 12" descr="j0174012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1341438"/>
            <a:ext cx="3238500" cy="3238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1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4" name="Rectangle 8"/>
          <p:cNvSpPr>
            <a:spLocks noGrp="1" noChangeArrowheads="1"/>
          </p:cNvSpPr>
          <p:nvPr>
            <p:ph type="title"/>
          </p:nvPr>
        </p:nvSpPr>
        <p:spPr>
          <a:xfrm>
            <a:off x="8101013" y="1341438"/>
            <a:ext cx="585787" cy="7620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7775575" cy="251936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Первым в мире человеком, увидевшим нашу Землю из космоса был космонавт Юрий Гагарин. Весь мир убедился в том, что Земля имеет форму шара. Это произошло  12 апреля 1961 года. Наша страна первой покорила космос!</a:t>
            </a:r>
          </a:p>
        </p:txBody>
      </p:sp>
      <p:pic>
        <p:nvPicPr>
          <p:cNvPr id="12292" name="Picture 4" descr="j017871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349500"/>
            <a:ext cx="3600450" cy="4508500"/>
          </a:xfrm>
          <a:noFill/>
        </p:spPr>
      </p:pic>
      <p:pic>
        <p:nvPicPr>
          <p:cNvPr id="121870" name="Picture 14" descr="сканирование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859338" y="2781300"/>
            <a:ext cx="3384550" cy="3343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1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9" name="Rectangle 15"/>
          <p:cNvSpPr>
            <a:spLocks noChangeArrowheads="1"/>
          </p:cNvSpPr>
          <p:nvPr/>
        </p:nvSpPr>
        <p:spPr bwMode="auto">
          <a:xfrm>
            <a:off x="4356100" y="260350"/>
            <a:ext cx="4572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Вокруг Земли вращается 1 спутник – Луна.</a:t>
            </a:r>
          </a:p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 Вместе с Луной Земля движется вокруг Солнца,</a:t>
            </a:r>
          </a:p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 так же как и все остальные планеты Солнечной</a:t>
            </a:r>
          </a:p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 системы</a:t>
            </a:r>
            <a:r>
              <a:rPr lang="ru-RU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70001" name="Picture 17" descr="j0219080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908050"/>
            <a:ext cx="676275" cy="685800"/>
          </a:xfrm>
          <a:noFill/>
        </p:spPr>
      </p:pic>
      <p:pic>
        <p:nvPicPr>
          <p:cNvPr id="13316" name="Picture 19" descr="56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31913" y="2636838"/>
            <a:ext cx="3062287" cy="30622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9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9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9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99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99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99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99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99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99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99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99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99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337 0.03398 C 0.28299 0.03398 0.42118 0.21711 0.42118 0.44231 C 0.42118 0.66728 0.28299 0.85063 0.11337 0.85063 C -0.05642 0.85063 -0.19444 0.66728 -0.19444 0.44231 C -0.19444 0.21711 -0.05642 0.03398 0.11337 0.03398 Z " pathEditMode="relative" rAng="0" ptsTypes="fffff">
                                      <p:cBhvr>
                                        <p:cTn id="28" dur="5000" fill="hold"/>
                                        <p:tgtEl>
                                          <p:spTgt spid="1700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521811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Земля имеет форму шара. Она вращается вокруг Солнца и одновременно вокруг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своей оси, поэтому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существует смена дня и ночи.</a:t>
            </a:r>
          </a:p>
        </p:txBody>
      </p:sp>
      <p:pic>
        <p:nvPicPr>
          <p:cNvPr id="61468" name="Picture 28" descr="j0174012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1773238"/>
            <a:ext cx="720725" cy="720725"/>
          </a:xfrm>
          <a:noFill/>
        </p:spPr>
      </p:pic>
      <p:pic>
        <p:nvPicPr>
          <p:cNvPr id="61462" name="Picture 22" descr="j021908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997200"/>
            <a:ext cx="25558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3" name="AutoShape 23"/>
          <p:cNvSpPr>
            <a:spLocks noChangeArrowheads="1"/>
          </p:cNvSpPr>
          <p:nvPr/>
        </p:nvSpPr>
        <p:spPr bwMode="auto">
          <a:xfrm>
            <a:off x="7524750" y="908050"/>
            <a:ext cx="431800" cy="433388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4343" name="AutoShape 24"/>
          <p:cNvSpPr>
            <a:spLocks noChangeArrowheads="1"/>
          </p:cNvSpPr>
          <p:nvPr/>
        </p:nvSpPr>
        <p:spPr bwMode="auto">
          <a:xfrm>
            <a:off x="4211638" y="4941888"/>
            <a:ext cx="431800" cy="360362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61465" name="AutoShape 25"/>
          <p:cNvSpPr>
            <a:spLocks noChangeArrowheads="1"/>
          </p:cNvSpPr>
          <p:nvPr/>
        </p:nvSpPr>
        <p:spPr bwMode="auto">
          <a:xfrm>
            <a:off x="7956550" y="5445125"/>
            <a:ext cx="503238" cy="6477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61466" name="AutoShape 26"/>
          <p:cNvSpPr>
            <a:spLocks noChangeArrowheads="1"/>
          </p:cNvSpPr>
          <p:nvPr/>
        </p:nvSpPr>
        <p:spPr bwMode="auto">
          <a:xfrm>
            <a:off x="2700338" y="476250"/>
            <a:ext cx="431800" cy="288925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8 -1.44509E-6 C 0.19357 -1.44509E-6 0.31788 0.15422 0.31788 0.34405 C 0.31788 0.53364 0.19357 0.68809 0.0408 0.68809 C -0.11215 0.68809 -0.23629 0.53364 -0.23629 0.34405 C -0.23629 0.15422 -0.11215 -1.44509E-6 0.0408 -1.44509E-6 Z " pathEditMode="relative" rAng="0" ptsTypes="fffff">
                                      <p:cBhvr>
                                        <p:cTn id="31" dur="5000" fill="hold"/>
                                        <p:tgtEl>
                                          <p:spTgt spid="61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Земля имеет огромные запасы воды.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Атмосфера защищает её от метеоритов 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солнечного излучения, что и определяет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существование жизни на Земле.</a:t>
            </a:r>
          </a:p>
        </p:txBody>
      </p:sp>
      <p:pic>
        <p:nvPicPr>
          <p:cNvPr id="15363" name="Picture 3" descr="j0219085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95963" y="765175"/>
            <a:ext cx="1284287" cy="1301750"/>
          </a:xfrm>
          <a:noFill/>
        </p:spPr>
      </p:pic>
      <p:sp>
        <p:nvSpPr>
          <p:cNvPr id="173060" name="AutoShape 4"/>
          <p:cNvSpPr>
            <a:spLocks noChangeArrowheads="1"/>
          </p:cNvSpPr>
          <p:nvPr/>
        </p:nvSpPr>
        <p:spPr bwMode="auto">
          <a:xfrm>
            <a:off x="8101013" y="981075"/>
            <a:ext cx="574675" cy="576263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492500" y="404813"/>
            <a:ext cx="719138" cy="360362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73062" name="AutoShape 6"/>
          <p:cNvSpPr>
            <a:spLocks noChangeArrowheads="1"/>
          </p:cNvSpPr>
          <p:nvPr/>
        </p:nvSpPr>
        <p:spPr bwMode="auto">
          <a:xfrm>
            <a:off x="468313" y="549275"/>
            <a:ext cx="719137" cy="431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pic>
        <p:nvPicPr>
          <p:cNvPr id="15367" name="Picture 7" descr="j0282866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5129213"/>
            <a:ext cx="2808287" cy="1728787"/>
          </a:xfrm>
          <a:noFill/>
        </p:spPr>
      </p:pic>
      <p:pic>
        <p:nvPicPr>
          <p:cNvPr id="15368" name="Picture 8" descr="j028286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0750" y="4652963"/>
            <a:ext cx="187325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j0303326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2852738"/>
            <a:ext cx="1462087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smtClean="0"/>
              <a:t>Земная ось наклонена к плоскости орбиты Земли под углом и направлена всегда в одну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точку – Полярную звезду.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Наклонное положение оси Земли сохраняется в течение всего года, поэтому солнце освещает поверхность Земли по разному.</a:t>
            </a:r>
          </a:p>
          <a:p>
            <a:pPr eaLnBrk="1" hangingPunct="1">
              <a:defRPr/>
            </a:pPr>
            <a:endParaRPr lang="ru-RU" sz="2000" smtClean="0"/>
          </a:p>
        </p:txBody>
      </p:sp>
      <p:pic>
        <p:nvPicPr>
          <p:cNvPr id="16387" name="Picture 12" descr="J021554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95963" y="2565400"/>
            <a:ext cx="2808287" cy="3397250"/>
          </a:xfrm>
          <a:noFill/>
        </p:spPr>
      </p:pic>
      <p:sp>
        <p:nvSpPr>
          <p:cNvPr id="68623" name="AutoShape 15"/>
          <p:cNvSpPr>
            <a:spLocks noChangeArrowheads="1"/>
          </p:cNvSpPr>
          <p:nvPr/>
        </p:nvSpPr>
        <p:spPr bwMode="auto">
          <a:xfrm>
            <a:off x="5508625" y="1268413"/>
            <a:ext cx="503238" cy="287337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86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476250"/>
            <a:ext cx="4038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 </a:t>
            </a:r>
            <a:r>
              <a:rPr lang="ru-RU" sz="2400" b="1" smtClean="0"/>
              <a:t>Если бы было возможно совершить путешествие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вокруг Земли пешком, делая по 25 км. в сутки,  нам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потребовалось бы 1600 суток или 4 года и 140 суток.</a:t>
            </a:r>
          </a:p>
        </p:txBody>
      </p:sp>
      <p:pic>
        <p:nvPicPr>
          <p:cNvPr id="97284" name="Picture 4" descr="J021530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0" y="4318000"/>
            <a:ext cx="1584325" cy="1798638"/>
          </a:xfrm>
          <a:noFill/>
        </p:spPr>
      </p:pic>
      <p:pic>
        <p:nvPicPr>
          <p:cNvPr id="97287" name="Picture 7" descr="J021530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3708400" y="4433888"/>
            <a:ext cx="1905000" cy="1682750"/>
          </a:xfrm>
          <a:noFill/>
        </p:spPr>
      </p:pic>
      <p:pic>
        <p:nvPicPr>
          <p:cNvPr id="97290" name="Picture 10" descr="J021529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4149725"/>
            <a:ext cx="11811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91" name="AutoShape 11"/>
          <p:cNvSpPr>
            <a:spLocks noChangeArrowheads="1"/>
          </p:cNvSpPr>
          <p:nvPr/>
        </p:nvSpPr>
        <p:spPr bwMode="auto">
          <a:xfrm>
            <a:off x="6084888" y="476250"/>
            <a:ext cx="2590800" cy="2232025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21" dur="20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25" dur="2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29" dur="2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1" grpId="0" animBg="1"/>
    </p:bld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738</TotalTime>
  <Words>219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Облака</vt:lpstr>
      <vt:lpstr>Орбита</vt:lpstr>
      <vt:lpstr>Круги</vt:lpstr>
      <vt:lpstr>Глобус</vt:lpstr>
      <vt:lpstr>Презентация PowerPoint</vt:lpstr>
      <vt:lpstr>Земля у нас одна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cnit10</dc:creator>
  <cp:lastModifiedBy>ученик33</cp:lastModifiedBy>
  <cp:revision>33</cp:revision>
  <dcterms:created xsi:type="dcterms:W3CDTF">2002-12-10T08:41:01Z</dcterms:created>
  <dcterms:modified xsi:type="dcterms:W3CDTF">2021-09-16T11:34:03Z</dcterms:modified>
</cp:coreProperties>
</file>