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оронова Ксения\Desktop\samerfo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19672" y="2060848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деятельности по формированию безопасности жизнедеятельности и здорового образа жизни детей дошкольного возраста.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4149080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 Рязанцева С.В.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Воронова К.В.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82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Воронова Ксения\Desktop\1613627238_31-p-fon-dlya-prezentatsii-po-fizkulture-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1136065"/>
            <a:ext cx="655272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pPr lvl="0" algn="ctr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детей основы здорового образа жизни, добиться осознанного выполнения правил здоровья сбережения и ответственного отношения, как к собственному здоровью, так и здоровью окружающих.</a:t>
            </a:r>
          </a:p>
        </p:txBody>
      </p:sp>
    </p:spTree>
    <p:extLst>
      <p:ext uri="{BB962C8B-B14F-4D97-AF65-F5344CB8AC3E}">
        <p14:creationId xmlns:p14="http://schemas.microsoft.com/office/powerpoint/2010/main" val="45094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548680"/>
            <a:ext cx="820891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детей адекватное представление о строении собственного тела, помочь ребенку создать целостное представление о своем теле;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«слушать» и «слышать» свой организм.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Осознать ценность своей и ценность жизни другого человека;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потребность в физическом и нравственном самосовершенствовании, в здоровом образе жизни;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Прививать навыки профилактики и гигиены;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Научить ребенка обращаться с опасными для здоровья веществами;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Формировать правильное поведение ребенка в процессе выполнения всех видов деятельности.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42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00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564882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</a:t>
            </a: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– пространственная среда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 descr="C:\Users\Воронова Ксения\Desktop\ЗОЖ\16376444225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075" y="1988841"/>
            <a:ext cx="268830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Воронова Ксения\Desktop\ЗОЖ\163764442259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2760" y="1993210"/>
            <a:ext cx="2334483" cy="311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Воронова Ксения\Desktop\ЗОЖ\163764442259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1" y="1993209"/>
            <a:ext cx="2682473" cy="201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71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 descr="C:\Users\Воронова Ксения\Desktop\ЗОЖ\16376347708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240532"/>
            <a:ext cx="3282702" cy="4376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Воронова Ксения\Desktop\ЗОЖ\16376347708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240532"/>
            <a:ext cx="3282702" cy="4376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 descr="C:\Users\Воронова Ксения\Desktop\ЗОЖ\16376347708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232225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Воронова Ксения\Desktop\ЗОЖ\16376347708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276872"/>
            <a:ext cx="221424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Воронова Ксения\Desktop\ЗОЖ\163764305328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19" y="518566"/>
            <a:ext cx="2290837" cy="3054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00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 descr="C:\Users\Воронова Ксения\Desktop\ЗОЖ\1637643053248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545376"/>
            <a:ext cx="2016224" cy="2688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Воронова Ксения\Desktop\ЗОЖ\163764305326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558666"/>
            <a:ext cx="1944217" cy="2688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Воронова Ксения\Desktop\ЗОЖ\163763477085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8377" y="3427568"/>
            <a:ext cx="1965327" cy="2620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Воронова Ксения\Desktop\ЗОЖ\163763477086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427568"/>
            <a:ext cx="1966401" cy="2621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57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1052736"/>
            <a:ext cx="6696744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Вывод:</a:t>
            </a:r>
            <a:endParaRPr lang="ru-RU" sz="4000" dirty="0">
              <a:solidFill>
                <a:srgbClr val="000000"/>
              </a:solidFill>
              <a:latin typeface="Times New Roman" panose="02020603050405020304" pitchFamily="18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Добиться успехов в укреплении здоровья и полноценном развитии детей,</a:t>
            </a:r>
          </a:p>
          <a:p>
            <a:pPr algn="ctr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повышении двигательной активности можно </a:t>
            </a:r>
            <a:r>
              <a:rPr lang="ru-RU" sz="24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при единых подходах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физическому воспитанию</a:t>
            </a:r>
          </a:p>
          <a:p>
            <a:pPr algn="ctr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 и дома,</a:t>
            </a:r>
          </a:p>
          <a:p>
            <a:pPr algn="ctr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совместной заинтересованности работников детского сада и родителей.</a:t>
            </a:r>
            <a:endParaRPr lang="ru-RU" sz="240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41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84456" y="2551837"/>
            <a:ext cx="757508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Здоровы!!!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325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2575</TotalTime>
  <Words>169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Воронова Ксения</dc:creator>
  <cp:lastModifiedBy>Воронова Ксения</cp:lastModifiedBy>
  <cp:revision>14</cp:revision>
  <dcterms:created xsi:type="dcterms:W3CDTF">2021-11-21T14:19:08Z</dcterms:created>
  <dcterms:modified xsi:type="dcterms:W3CDTF">2022-02-07T11:27:18Z</dcterms:modified>
</cp:coreProperties>
</file>