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59" r:id="rId8"/>
    <p:sldId id="265" r:id="rId9"/>
    <p:sldId id="263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FF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9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868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47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253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61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008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46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75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515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230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738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A4CF0-774B-4177-81AA-0E783F1CE4FE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10575-E951-4539-AD6F-740486FDA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88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1.wdp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0" Type="http://schemas.microsoft.com/office/2007/relationships/hdphoto" Target="../media/hdphoto3.wdp"/><Relationship Id="rId4" Type="http://schemas.openxmlformats.org/officeDocument/2006/relationships/image" Target="../media/image11.jpe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1.wdp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11" Type="http://schemas.microsoft.com/office/2007/relationships/hdphoto" Target="../media/hdphoto5.wdp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microsoft.com/office/2007/relationships/hdphoto" Target="../media/hdphoto1.wdp"/><Relationship Id="rId7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hyperlink" Target="&#1084;&#1077;&#1083;%20&#1076;&#1086;&#1088;&#1086;&#1078;&#1082;&#1080;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lnk.ru/VojaJ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сохраненные данные 20">
            <a:extLst>
              <a:ext uri="{FF2B5EF4-FFF2-40B4-BE49-F238E27FC236}">
                <a16:creationId xmlns:a16="http://schemas.microsoft.com/office/drawing/2014/main" id="{18B9E2DE-419C-4F6E-B810-54DE4C9C23B0}"/>
              </a:ext>
            </a:extLst>
          </p:cNvPr>
          <p:cNvSpPr/>
          <p:nvPr/>
        </p:nvSpPr>
        <p:spPr>
          <a:xfrm>
            <a:off x="-816746" y="0"/>
            <a:ext cx="4305670" cy="68580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507 w 10000"/>
              <a:gd name="connsiteY2" fmla="*/ 5155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667" y="0"/>
                </a:moveTo>
                <a:lnTo>
                  <a:pt x="10000" y="0"/>
                </a:lnTo>
                <a:cubicBezTo>
                  <a:pt x="9079" y="0"/>
                  <a:pt x="6507" y="2394"/>
                  <a:pt x="6507" y="5155"/>
                </a:cubicBezTo>
                <a:cubicBezTo>
                  <a:pt x="6507" y="7916"/>
                  <a:pt x="9079" y="10000"/>
                  <a:pt x="10000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9CECCB3A-44BE-4E11-9461-68EBDE7FC986}"/>
              </a:ext>
            </a:extLst>
          </p:cNvPr>
          <p:cNvGrpSpPr/>
          <p:nvPr/>
        </p:nvGrpSpPr>
        <p:grpSpPr>
          <a:xfrm>
            <a:off x="144263" y="84774"/>
            <a:ext cx="1586882" cy="6585212"/>
            <a:chOff x="144263" y="84774"/>
            <a:chExt cx="1586882" cy="6585212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DF0078C7-1AD9-4B83-8F42-89062AB20901}"/>
                </a:ext>
              </a:extLst>
            </p:cNvPr>
            <p:cNvSpPr/>
            <p:nvPr/>
          </p:nvSpPr>
          <p:spPr>
            <a:xfrm>
              <a:off x="144263" y="84774"/>
              <a:ext cx="1586882" cy="14176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D6474484-608F-4FAF-B90E-6D3C74B336ED}"/>
                </a:ext>
              </a:extLst>
            </p:cNvPr>
            <p:cNvSpPr/>
            <p:nvPr/>
          </p:nvSpPr>
          <p:spPr>
            <a:xfrm>
              <a:off x="144263" y="1815150"/>
              <a:ext cx="1586882" cy="14176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779BCDFC-72F3-463A-9270-9EF162283964}"/>
                </a:ext>
              </a:extLst>
            </p:cNvPr>
            <p:cNvSpPr/>
            <p:nvPr/>
          </p:nvSpPr>
          <p:spPr>
            <a:xfrm>
              <a:off x="144263" y="3545526"/>
              <a:ext cx="1586882" cy="14176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D7C342B2-41FE-45FE-B3FD-A1A846E5E72E}"/>
                </a:ext>
              </a:extLst>
            </p:cNvPr>
            <p:cNvSpPr/>
            <p:nvPr/>
          </p:nvSpPr>
          <p:spPr>
            <a:xfrm>
              <a:off x="144263" y="5252333"/>
              <a:ext cx="1586882" cy="14176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F92037E-5B40-4608-8487-B70EC11DF843}"/>
              </a:ext>
            </a:extLst>
          </p:cNvPr>
          <p:cNvSpPr txBox="1"/>
          <p:nvPr/>
        </p:nvSpPr>
        <p:spPr>
          <a:xfrm>
            <a:off x="3225925" y="294257"/>
            <a:ext cx="5681709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технологии </a:t>
            </a:r>
          </a:p>
          <a:p>
            <a:pPr algn="ctr"/>
            <a:r>
              <a:rPr lang="ru-RU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оздоровительной работы в МБДОУ д/с № 6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9FDF223F-7DCA-4B50-A32A-78F19ACDC73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5924" y="1937007"/>
            <a:ext cx="5681710" cy="31959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AB33F5-1C84-4163-B020-F00512F3946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63" y="179039"/>
            <a:ext cx="1586882" cy="124138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65C5A78-8E5A-493F-B64A-22AAEAF33AC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263" y="1921145"/>
            <a:ext cx="1586882" cy="116982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52B6926-1C8D-450E-8AAD-DFBA677DB9C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63" y="3652960"/>
            <a:ext cx="1586882" cy="120278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D6ECC3E-9FB6-41A4-AC56-83E78F91FE9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263" y="5298511"/>
            <a:ext cx="1586882" cy="132529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2184086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сохраненные данные 20">
            <a:extLst>
              <a:ext uri="{FF2B5EF4-FFF2-40B4-BE49-F238E27FC236}">
                <a16:creationId xmlns:a16="http://schemas.microsoft.com/office/drawing/2014/main" id="{18B9E2DE-419C-4F6E-B810-54DE4C9C23B0}"/>
              </a:ext>
            </a:extLst>
          </p:cNvPr>
          <p:cNvSpPr/>
          <p:nvPr/>
        </p:nvSpPr>
        <p:spPr>
          <a:xfrm>
            <a:off x="-843379" y="0"/>
            <a:ext cx="4305670" cy="68580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507 w 10000"/>
              <a:gd name="connsiteY2" fmla="*/ 5155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667" y="0"/>
                </a:moveTo>
                <a:lnTo>
                  <a:pt x="10000" y="0"/>
                </a:lnTo>
                <a:cubicBezTo>
                  <a:pt x="9079" y="0"/>
                  <a:pt x="6507" y="2394"/>
                  <a:pt x="6507" y="5155"/>
                </a:cubicBezTo>
                <a:cubicBezTo>
                  <a:pt x="6507" y="7916"/>
                  <a:pt x="9079" y="10000"/>
                  <a:pt x="10000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2037E-5B40-4608-8487-B70EC11DF843}"/>
              </a:ext>
            </a:extLst>
          </p:cNvPr>
          <p:cNvSpPr txBox="1"/>
          <p:nvPr/>
        </p:nvSpPr>
        <p:spPr>
          <a:xfrm>
            <a:off x="3225925" y="294257"/>
            <a:ext cx="568170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ФРИРОУП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D799B-BE4C-400E-968B-E56BD18C252C}"/>
              </a:ext>
            </a:extLst>
          </p:cNvPr>
          <p:cNvSpPr txBox="1"/>
          <p:nvPr/>
        </p:nvSpPr>
        <p:spPr>
          <a:xfrm>
            <a:off x="2317073" y="1339977"/>
            <a:ext cx="69068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Полоса препятствий, которую необходимо преодолеть без касания земли. Полосу  можно преодолевать в одиночку, борясь с собственными слабостями или бороться с противниками. </a:t>
            </a:r>
          </a:p>
          <a:p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вид экстремальных развлечений проводится как в открытой природной среде, так и в помещениях. </a:t>
            </a:r>
          </a:p>
          <a:p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него не нужно специальное дорогостоящее оборудование или специально для этого подготовленное сооружение. Участвовать в них может любой независимо от возрастных категорий.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D60D4E-6E6F-4131-B2CD-6EA2FEBE3457}"/>
              </a:ext>
            </a:extLst>
          </p:cNvPr>
          <p:cNvSpPr txBox="1"/>
          <p:nvPr/>
        </p:nvSpPr>
        <p:spPr>
          <a:xfrm>
            <a:off x="0" y="612844"/>
            <a:ext cx="2290439" cy="563231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Фрироуп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 в России в городе Обнинске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1992 году.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Авторами являются: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Божева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Вячеслав Горбачев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Дмитрий Сергеев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Павлов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Коняхина 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Баранов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739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сохраненные данные 20">
            <a:extLst>
              <a:ext uri="{FF2B5EF4-FFF2-40B4-BE49-F238E27FC236}">
                <a16:creationId xmlns:a16="http://schemas.microsoft.com/office/drawing/2014/main" id="{18B9E2DE-419C-4F6E-B810-54DE4C9C23B0}"/>
              </a:ext>
            </a:extLst>
          </p:cNvPr>
          <p:cNvSpPr/>
          <p:nvPr/>
        </p:nvSpPr>
        <p:spPr>
          <a:xfrm>
            <a:off x="-843379" y="0"/>
            <a:ext cx="4305670" cy="68580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507 w 10000"/>
              <a:gd name="connsiteY2" fmla="*/ 5155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667" y="0"/>
                </a:moveTo>
                <a:lnTo>
                  <a:pt x="10000" y="0"/>
                </a:lnTo>
                <a:cubicBezTo>
                  <a:pt x="9079" y="0"/>
                  <a:pt x="6507" y="2394"/>
                  <a:pt x="6507" y="5155"/>
                </a:cubicBezTo>
                <a:cubicBezTo>
                  <a:pt x="6507" y="7916"/>
                  <a:pt x="9079" y="10000"/>
                  <a:pt x="10000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F0078C7-1AD9-4B83-8F42-89062AB20901}"/>
              </a:ext>
            </a:extLst>
          </p:cNvPr>
          <p:cNvSpPr/>
          <p:nvPr/>
        </p:nvSpPr>
        <p:spPr>
          <a:xfrm>
            <a:off x="144263" y="84774"/>
            <a:ext cx="1586882" cy="14176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6474484-608F-4FAF-B90E-6D3C74B336ED}"/>
              </a:ext>
            </a:extLst>
          </p:cNvPr>
          <p:cNvSpPr/>
          <p:nvPr/>
        </p:nvSpPr>
        <p:spPr>
          <a:xfrm>
            <a:off x="144263" y="1815150"/>
            <a:ext cx="1586882" cy="14176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79BCDFC-72F3-463A-9270-9EF162283964}"/>
              </a:ext>
            </a:extLst>
          </p:cNvPr>
          <p:cNvSpPr/>
          <p:nvPr/>
        </p:nvSpPr>
        <p:spPr>
          <a:xfrm>
            <a:off x="144263" y="3545526"/>
            <a:ext cx="1586882" cy="14176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7C342B2-41FE-45FE-B3FD-A1A846E5E72E}"/>
              </a:ext>
            </a:extLst>
          </p:cNvPr>
          <p:cNvSpPr/>
          <p:nvPr/>
        </p:nvSpPr>
        <p:spPr>
          <a:xfrm>
            <a:off x="144263" y="5252333"/>
            <a:ext cx="1586882" cy="14176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2037E-5B40-4608-8487-B70EC11DF843}"/>
              </a:ext>
            </a:extLst>
          </p:cNvPr>
          <p:cNvSpPr txBox="1"/>
          <p:nvPr/>
        </p:nvSpPr>
        <p:spPr>
          <a:xfrm>
            <a:off x="3225925" y="294257"/>
            <a:ext cx="568170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  технологии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D799B-BE4C-400E-968B-E56BD18C252C}"/>
              </a:ext>
            </a:extLst>
          </p:cNvPr>
          <p:cNvSpPr txBox="1"/>
          <p:nvPr/>
        </p:nvSpPr>
        <p:spPr>
          <a:xfrm>
            <a:off x="2455788" y="2417195"/>
            <a:ext cx="64518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сохранения и стимулирования здоровья</a:t>
            </a:r>
          </a:p>
          <a:p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   Технологии обучения здоровому образу жизни</a:t>
            </a:r>
          </a:p>
          <a:p>
            <a:endParaRPr lang="ru-RU" sz="2000" dirty="0"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   Коррекционные технологии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B8A9716-65F1-497B-94CF-124F26AC6E8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438" y="3653035"/>
            <a:ext cx="1591706" cy="119378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09D082E-440C-448C-89CD-A07724051E6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979" y="222059"/>
            <a:ext cx="1587165" cy="113594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5FFED3-5677-42D9-9DCC-C64B2E6D17A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438" y="2045210"/>
            <a:ext cx="1586882" cy="103604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38C6E08-B87B-42D9-B8BA-6FBA781CDF7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139438" y="5463313"/>
            <a:ext cx="1596279" cy="91973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519465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сохраненные данные 20">
            <a:extLst>
              <a:ext uri="{FF2B5EF4-FFF2-40B4-BE49-F238E27FC236}">
                <a16:creationId xmlns:a16="http://schemas.microsoft.com/office/drawing/2014/main" id="{18B9E2DE-419C-4F6E-B810-54DE4C9C23B0}"/>
              </a:ext>
            </a:extLst>
          </p:cNvPr>
          <p:cNvSpPr/>
          <p:nvPr/>
        </p:nvSpPr>
        <p:spPr>
          <a:xfrm>
            <a:off x="-843379" y="0"/>
            <a:ext cx="4305670" cy="68580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507 w 10000"/>
              <a:gd name="connsiteY2" fmla="*/ 5155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667" y="0"/>
                </a:moveTo>
                <a:lnTo>
                  <a:pt x="10000" y="0"/>
                </a:lnTo>
                <a:cubicBezTo>
                  <a:pt x="9079" y="0"/>
                  <a:pt x="6507" y="2394"/>
                  <a:pt x="6507" y="5155"/>
                </a:cubicBezTo>
                <a:cubicBezTo>
                  <a:pt x="6507" y="7916"/>
                  <a:pt x="9079" y="10000"/>
                  <a:pt x="10000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2037E-5B40-4608-8487-B70EC11DF843}"/>
              </a:ext>
            </a:extLst>
          </p:cNvPr>
          <p:cNvSpPr txBox="1"/>
          <p:nvPr/>
        </p:nvSpPr>
        <p:spPr>
          <a:xfrm>
            <a:off x="2445910" y="3010839"/>
            <a:ext cx="6058898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сохранения и стимулирования здоровья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D799B-BE4C-400E-968B-E56BD18C252C}"/>
              </a:ext>
            </a:extLst>
          </p:cNvPr>
          <p:cNvSpPr txBox="1"/>
          <p:nvPr/>
        </p:nvSpPr>
        <p:spPr>
          <a:xfrm>
            <a:off x="2956500" y="5740608"/>
            <a:ext cx="3559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D135CA1-D705-4D8F-B50A-BF10B49C8BD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17"/>
          <a:stretch/>
        </p:blipFill>
        <p:spPr>
          <a:xfrm>
            <a:off x="5879585" y="391975"/>
            <a:ext cx="3026441" cy="189803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1FC5B71-21A3-4B94-9F85-AA67F058EFC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9031" y="3934682"/>
            <a:ext cx="2383814" cy="182049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FA6FE42-D1F5-4404-B90B-8C83F67228B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987" y="3894298"/>
            <a:ext cx="2967104" cy="184631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344ECC8-773F-4775-8DF0-BC7B1F64FC4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7907" y="3907208"/>
            <a:ext cx="2534509" cy="182439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61573B-8CCF-4947-BE57-F5DB5EFADA2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0629" y="366746"/>
            <a:ext cx="3089687" cy="24774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B5338D-8E93-484D-B45B-DD040E2053CB}"/>
              </a:ext>
            </a:extLst>
          </p:cNvPr>
          <p:cNvSpPr txBox="1"/>
          <p:nvPr/>
        </p:nvSpPr>
        <p:spPr>
          <a:xfrm>
            <a:off x="6156735" y="5848784"/>
            <a:ext cx="2738119" cy="375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F7926E-A9BB-4C7C-959B-F4EB17CB712E}"/>
              </a:ext>
            </a:extLst>
          </p:cNvPr>
          <p:cNvSpPr txBox="1"/>
          <p:nvPr/>
        </p:nvSpPr>
        <p:spPr>
          <a:xfrm>
            <a:off x="-1098689" y="5755173"/>
            <a:ext cx="5564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 спортивные игры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5E674C-5258-4B13-95D0-118EE14DAFD0}"/>
              </a:ext>
            </a:extLst>
          </p:cNvPr>
          <p:cNvSpPr txBox="1"/>
          <p:nvPr/>
        </p:nvSpPr>
        <p:spPr>
          <a:xfrm>
            <a:off x="-294868" y="2093154"/>
            <a:ext cx="9365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Ритмическая гимнастика            Оздоровительный бег                   Партерная гимнастика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95CDFF47-ED18-438B-A98C-175E3FE0C6D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733" y="363608"/>
            <a:ext cx="3590546" cy="250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97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сохраненные данные 20">
            <a:extLst>
              <a:ext uri="{FF2B5EF4-FFF2-40B4-BE49-F238E27FC236}">
                <a16:creationId xmlns:a16="http://schemas.microsoft.com/office/drawing/2014/main" id="{18B9E2DE-419C-4F6E-B810-54DE4C9C23B0}"/>
              </a:ext>
            </a:extLst>
          </p:cNvPr>
          <p:cNvSpPr/>
          <p:nvPr/>
        </p:nvSpPr>
        <p:spPr>
          <a:xfrm>
            <a:off x="-843379" y="0"/>
            <a:ext cx="4305670" cy="68580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507 w 10000"/>
              <a:gd name="connsiteY2" fmla="*/ 5155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667" y="0"/>
                </a:moveTo>
                <a:lnTo>
                  <a:pt x="10000" y="0"/>
                </a:lnTo>
                <a:cubicBezTo>
                  <a:pt x="9079" y="0"/>
                  <a:pt x="6507" y="2394"/>
                  <a:pt x="6507" y="5155"/>
                </a:cubicBezTo>
                <a:cubicBezTo>
                  <a:pt x="6507" y="7916"/>
                  <a:pt x="9079" y="10000"/>
                  <a:pt x="10000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2037E-5B40-4608-8487-B70EC11DF843}"/>
              </a:ext>
            </a:extLst>
          </p:cNvPr>
          <p:cNvSpPr txBox="1"/>
          <p:nvPr/>
        </p:nvSpPr>
        <p:spPr>
          <a:xfrm>
            <a:off x="2546876" y="3322766"/>
            <a:ext cx="568170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обучения здоровому образу жизни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D799B-BE4C-400E-968B-E56BD18C252C}"/>
              </a:ext>
            </a:extLst>
          </p:cNvPr>
          <p:cNvSpPr txBox="1"/>
          <p:nvPr/>
        </p:nvSpPr>
        <p:spPr>
          <a:xfrm>
            <a:off x="708563" y="2561270"/>
            <a:ext cx="5136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Игротренинги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CF5296F-CAF8-4061-96FB-EAB0245307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7937" y="818695"/>
            <a:ext cx="3317811" cy="227624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C465804-205E-4E7C-9C6D-F375FAE8803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7801" y="4334984"/>
            <a:ext cx="2426371" cy="156434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0094774-C817-4EA6-880F-49E4091D715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17" y="4334983"/>
            <a:ext cx="2781063" cy="156434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D27B46D9-1445-4AD3-813C-68B27234990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856" y="840600"/>
            <a:ext cx="2479724" cy="156434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88659F2E-9902-4F00-B70A-07018391BEB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373" y="754480"/>
            <a:ext cx="2416633" cy="201386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7706B66-4254-4236-B49B-AEF89F3A1FDE}"/>
              </a:ext>
            </a:extLst>
          </p:cNvPr>
          <p:cNvSpPr txBox="1"/>
          <p:nvPr/>
        </p:nvSpPr>
        <p:spPr>
          <a:xfrm>
            <a:off x="1817550" y="6017400"/>
            <a:ext cx="4237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Физкультурное занятие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314E7B-1B18-4E58-9956-7BE23F3A6E48}"/>
              </a:ext>
            </a:extLst>
          </p:cNvPr>
          <p:cNvSpPr txBox="1"/>
          <p:nvPr/>
        </p:nvSpPr>
        <p:spPr>
          <a:xfrm>
            <a:off x="5261229" y="6018789"/>
            <a:ext cx="324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из серии «Здоровье»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534792-18CA-4515-9D3D-B64361B33371}"/>
              </a:ext>
            </a:extLst>
          </p:cNvPr>
          <p:cNvSpPr txBox="1"/>
          <p:nvPr/>
        </p:nvSpPr>
        <p:spPr>
          <a:xfrm>
            <a:off x="6131241" y="2613254"/>
            <a:ext cx="3317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игры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951BBD71-47E2-499B-B2F6-2B1BA23B0E3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3684"/>
          <a:stretch/>
        </p:blipFill>
        <p:spPr>
          <a:xfrm>
            <a:off x="3345373" y="4334983"/>
            <a:ext cx="2740190" cy="156434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3562335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сохраненные данные 20">
            <a:extLst>
              <a:ext uri="{FF2B5EF4-FFF2-40B4-BE49-F238E27FC236}">
                <a16:creationId xmlns:a16="http://schemas.microsoft.com/office/drawing/2014/main" id="{18B9E2DE-419C-4F6E-B810-54DE4C9C23B0}"/>
              </a:ext>
            </a:extLst>
          </p:cNvPr>
          <p:cNvSpPr/>
          <p:nvPr/>
        </p:nvSpPr>
        <p:spPr>
          <a:xfrm>
            <a:off x="-843379" y="0"/>
            <a:ext cx="4305670" cy="68580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507 w 10000"/>
              <a:gd name="connsiteY2" fmla="*/ 5155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667" y="0"/>
                </a:moveTo>
                <a:lnTo>
                  <a:pt x="10000" y="0"/>
                </a:lnTo>
                <a:cubicBezTo>
                  <a:pt x="9079" y="0"/>
                  <a:pt x="6507" y="2394"/>
                  <a:pt x="6507" y="5155"/>
                </a:cubicBezTo>
                <a:cubicBezTo>
                  <a:pt x="6507" y="7916"/>
                  <a:pt x="9079" y="10000"/>
                  <a:pt x="10000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2037E-5B40-4608-8487-B70EC11DF843}"/>
              </a:ext>
            </a:extLst>
          </p:cNvPr>
          <p:cNvSpPr txBox="1"/>
          <p:nvPr/>
        </p:nvSpPr>
        <p:spPr>
          <a:xfrm>
            <a:off x="2583129" y="3028890"/>
            <a:ext cx="568170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 технологии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D799B-BE4C-400E-968B-E56BD18C252C}"/>
              </a:ext>
            </a:extLst>
          </p:cNvPr>
          <p:cNvSpPr txBox="1"/>
          <p:nvPr/>
        </p:nvSpPr>
        <p:spPr>
          <a:xfrm>
            <a:off x="-665150" y="2300433"/>
            <a:ext cx="3812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Музыкальные занятия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0B57FE-BC74-48C1-B0E7-163470BBB9B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6613" y="646737"/>
            <a:ext cx="2405849" cy="164623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91806BD-6EE4-479B-B9EF-BB1324C30B4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7652" y="666856"/>
            <a:ext cx="2410995" cy="167300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B216476-5A0E-4861-BC4A-E51F2DC965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5290" y="4207524"/>
            <a:ext cx="2307921" cy="15792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9711F397-0272-4D8E-B6B3-8F7D88043CC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2318" y="4209215"/>
            <a:ext cx="2882710" cy="15792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FD690F5-BB03-4BCF-A427-95E2B60232F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093" y="4195747"/>
            <a:ext cx="2810111" cy="158068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7392A7-7189-4660-B7EF-1DF43D2E03B0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352" y="649800"/>
            <a:ext cx="2190892" cy="164316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83F5931-0DC1-4822-8D84-88ECB8CA10FE}"/>
              </a:ext>
            </a:extLst>
          </p:cNvPr>
          <p:cNvSpPr txBox="1"/>
          <p:nvPr/>
        </p:nvSpPr>
        <p:spPr>
          <a:xfrm>
            <a:off x="994299" y="6081204"/>
            <a:ext cx="6880194" cy="376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Закаливание 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18028-A365-4397-B213-5A271D16DF7F}"/>
              </a:ext>
            </a:extLst>
          </p:cNvPr>
          <p:cNvSpPr txBox="1"/>
          <p:nvPr/>
        </p:nvSpPr>
        <p:spPr>
          <a:xfrm>
            <a:off x="3462291" y="2339858"/>
            <a:ext cx="454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endParaRPr lang="ru-RU" sz="1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244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сохраненные данные 20">
            <a:extLst>
              <a:ext uri="{FF2B5EF4-FFF2-40B4-BE49-F238E27FC236}">
                <a16:creationId xmlns:a16="http://schemas.microsoft.com/office/drawing/2014/main" id="{18B9E2DE-419C-4F6E-B810-54DE4C9C23B0}"/>
              </a:ext>
            </a:extLst>
          </p:cNvPr>
          <p:cNvSpPr/>
          <p:nvPr/>
        </p:nvSpPr>
        <p:spPr>
          <a:xfrm>
            <a:off x="-843379" y="0"/>
            <a:ext cx="4305670" cy="68580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507 w 10000"/>
              <a:gd name="connsiteY2" fmla="*/ 5155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667" y="0"/>
                </a:moveTo>
                <a:lnTo>
                  <a:pt x="10000" y="0"/>
                </a:lnTo>
                <a:cubicBezTo>
                  <a:pt x="9079" y="0"/>
                  <a:pt x="6507" y="2394"/>
                  <a:pt x="6507" y="5155"/>
                </a:cubicBezTo>
                <a:cubicBezTo>
                  <a:pt x="6507" y="7916"/>
                  <a:pt x="9079" y="10000"/>
                  <a:pt x="10000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2037E-5B40-4608-8487-B70EC11DF843}"/>
              </a:ext>
            </a:extLst>
          </p:cNvPr>
          <p:cNvSpPr txBox="1"/>
          <p:nvPr/>
        </p:nvSpPr>
        <p:spPr>
          <a:xfrm>
            <a:off x="3225925" y="294257"/>
            <a:ext cx="568170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Проект «Меловые дорожки» 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D799B-BE4C-400E-968B-E56BD18C252C}"/>
              </a:ext>
            </a:extLst>
          </p:cNvPr>
          <p:cNvSpPr txBox="1"/>
          <p:nvPr/>
        </p:nvSpPr>
        <p:spPr>
          <a:xfrm>
            <a:off x="136389" y="1419310"/>
            <a:ext cx="2723570" cy="437042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Задачи</a:t>
            </a:r>
          </a:p>
          <a:p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Упражнять в основных видах движений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Создавать условия для развития физических качеств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Обогащать двигательный опыт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Прививать потребность в физической активности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622A1D-C3B6-44F2-95EA-7E639D6ECC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5087" y="1419310"/>
            <a:ext cx="2723570" cy="184093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EC52A21-CDAF-4B4D-985E-C68CF768590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8914" y="1419310"/>
            <a:ext cx="2798720" cy="184093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0F71F82-8287-4F7A-825A-25A5B008747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095" y="3757554"/>
            <a:ext cx="3883637" cy="218454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412181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сохраненные данные 20">
            <a:extLst>
              <a:ext uri="{FF2B5EF4-FFF2-40B4-BE49-F238E27FC236}">
                <a16:creationId xmlns:a16="http://schemas.microsoft.com/office/drawing/2014/main" id="{18B9E2DE-419C-4F6E-B810-54DE4C9C23B0}"/>
              </a:ext>
            </a:extLst>
          </p:cNvPr>
          <p:cNvSpPr/>
          <p:nvPr/>
        </p:nvSpPr>
        <p:spPr>
          <a:xfrm>
            <a:off x="-843379" y="0"/>
            <a:ext cx="4305670" cy="68580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507 w 10000"/>
              <a:gd name="connsiteY2" fmla="*/ 5155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667" y="0"/>
                </a:moveTo>
                <a:lnTo>
                  <a:pt x="10000" y="0"/>
                </a:lnTo>
                <a:cubicBezTo>
                  <a:pt x="9079" y="0"/>
                  <a:pt x="6507" y="2394"/>
                  <a:pt x="6507" y="5155"/>
                </a:cubicBezTo>
                <a:cubicBezTo>
                  <a:pt x="6507" y="7916"/>
                  <a:pt x="9079" y="10000"/>
                  <a:pt x="10000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2037E-5B40-4608-8487-B70EC11DF843}"/>
              </a:ext>
            </a:extLst>
          </p:cNvPr>
          <p:cNvSpPr txBox="1"/>
          <p:nvPr/>
        </p:nvSpPr>
        <p:spPr>
          <a:xfrm>
            <a:off x="3075004" y="356400"/>
            <a:ext cx="5681709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технологии других образовательных учреждений, которые будут интересны и для наших дошкольников!!!</a:t>
            </a:r>
          </a:p>
        </p:txBody>
      </p:sp>
    </p:spTree>
    <p:extLst>
      <p:ext uri="{BB962C8B-B14F-4D97-AF65-F5344CB8AC3E}">
        <p14:creationId xmlns:p14="http://schemas.microsoft.com/office/powerpoint/2010/main" val="2385298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сохраненные данные 20">
            <a:extLst>
              <a:ext uri="{FF2B5EF4-FFF2-40B4-BE49-F238E27FC236}">
                <a16:creationId xmlns:a16="http://schemas.microsoft.com/office/drawing/2014/main" id="{18B9E2DE-419C-4F6E-B810-54DE4C9C23B0}"/>
              </a:ext>
            </a:extLst>
          </p:cNvPr>
          <p:cNvSpPr/>
          <p:nvPr/>
        </p:nvSpPr>
        <p:spPr>
          <a:xfrm>
            <a:off x="-843379" y="0"/>
            <a:ext cx="4305670" cy="68580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507 w 10000"/>
              <a:gd name="connsiteY2" fmla="*/ 5155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667" y="0"/>
                </a:moveTo>
                <a:lnTo>
                  <a:pt x="10000" y="0"/>
                </a:lnTo>
                <a:cubicBezTo>
                  <a:pt x="9079" y="0"/>
                  <a:pt x="6507" y="2394"/>
                  <a:pt x="6507" y="5155"/>
                </a:cubicBezTo>
                <a:cubicBezTo>
                  <a:pt x="6507" y="7916"/>
                  <a:pt x="9079" y="10000"/>
                  <a:pt x="10000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2037E-5B40-4608-8487-B70EC11DF843}"/>
              </a:ext>
            </a:extLst>
          </p:cNvPr>
          <p:cNvSpPr txBox="1"/>
          <p:nvPr/>
        </p:nvSpPr>
        <p:spPr>
          <a:xfrm>
            <a:off x="3225925" y="294257"/>
            <a:ext cx="568170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СОРСИ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3CB598-4EAD-4169-8FA5-14153951666E}"/>
              </a:ext>
            </a:extLst>
          </p:cNvPr>
          <p:cNvSpPr txBox="1"/>
          <p:nvPr/>
        </p:nvSpPr>
        <p:spPr>
          <a:xfrm>
            <a:off x="2744865" y="2059619"/>
            <a:ext cx="63991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состоит из 2 – х этапов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Требуется выполнить 5 – 7 испытаний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испытание длится 5 – 7 минут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Ошибаться нельзя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произошла ошибка, на помощь приходят помощники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испытаний надо собрать 4 – 5 ключей или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4 – 5 частей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  Ключи дают право их обмена на сюрприз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85471-5572-424F-A366-B458CCFB620A}"/>
              </a:ext>
            </a:extLst>
          </p:cNvPr>
          <p:cNvSpPr txBox="1"/>
          <p:nvPr/>
        </p:nvSpPr>
        <p:spPr>
          <a:xfrm>
            <a:off x="155916" y="985744"/>
            <a:ext cx="2588949" cy="507831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СОРСИ - </a:t>
            </a: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 – оздоровительная Развивающая Соревновательная Игра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2001 году игру СОРСИ разработали: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 д/с № 733 г. Москвы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Давыдова  Ирина Ивановна, заведующий детского сада №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Малова Галина Петровна - воспитатель </a:t>
            </a:r>
          </a:p>
        </p:txBody>
      </p:sp>
    </p:spTree>
    <p:extLst>
      <p:ext uri="{BB962C8B-B14F-4D97-AF65-F5344CB8AC3E}">
        <p14:creationId xmlns:p14="http://schemas.microsoft.com/office/powerpoint/2010/main" val="2660223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сохраненные данные 20">
            <a:extLst>
              <a:ext uri="{FF2B5EF4-FFF2-40B4-BE49-F238E27FC236}">
                <a16:creationId xmlns:a16="http://schemas.microsoft.com/office/drawing/2014/main" id="{18B9E2DE-419C-4F6E-B810-54DE4C9C23B0}"/>
              </a:ext>
            </a:extLst>
          </p:cNvPr>
          <p:cNvSpPr/>
          <p:nvPr/>
        </p:nvSpPr>
        <p:spPr>
          <a:xfrm>
            <a:off x="-843379" y="0"/>
            <a:ext cx="4305670" cy="68580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507 w 10000"/>
              <a:gd name="connsiteY2" fmla="*/ 5155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667" y="0"/>
                </a:moveTo>
                <a:lnTo>
                  <a:pt x="10000" y="0"/>
                </a:lnTo>
                <a:cubicBezTo>
                  <a:pt x="9079" y="0"/>
                  <a:pt x="6507" y="2394"/>
                  <a:pt x="6507" y="5155"/>
                </a:cubicBezTo>
                <a:cubicBezTo>
                  <a:pt x="6507" y="7916"/>
                  <a:pt x="9079" y="10000"/>
                  <a:pt x="10000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2037E-5B40-4608-8487-B70EC11DF843}"/>
              </a:ext>
            </a:extLst>
          </p:cNvPr>
          <p:cNvSpPr txBox="1"/>
          <p:nvPr/>
        </p:nvSpPr>
        <p:spPr>
          <a:xfrm>
            <a:off x="3225925" y="294257"/>
            <a:ext cx="568170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ГЕОКЭШИНГ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D799B-BE4C-400E-968B-E56BD18C252C}"/>
              </a:ext>
            </a:extLst>
          </p:cNvPr>
          <p:cNvSpPr txBox="1"/>
          <p:nvPr/>
        </p:nvSpPr>
        <p:spPr>
          <a:xfrm>
            <a:off x="3035055" y="1382286"/>
            <a:ext cx="60634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вещи</a:t>
            </a:r>
          </a:p>
          <a:p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GPS-приёмник</a:t>
            </a: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Данные о тайнике с сайта</a:t>
            </a: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Мелкие вещицы для обмена</a:t>
            </a: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Ручка или карандаш для внесения записи в блокнот </a:t>
            </a: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тайника или для разгадки загадок на тот случай, </a:t>
            </a: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их не окажется в тайнике</a:t>
            </a: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Соответствующая погоде одежда</a:t>
            </a: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Прогулочная или походная обувь</a:t>
            </a:r>
          </a:p>
          <a:p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https://inlnk.ru/VojaJ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BE6A13-F1D5-4136-A439-C1B976A24CF9}"/>
              </a:ext>
            </a:extLst>
          </p:cNvPr>
          <p:cNvSpPr txBox="1"/>
          <p:nvPr/>
        </p:nvSpPr>
        <p:spPr>
          <a:xfrm>
            <a:off x="181992" y="1505396"/>
            <a:ext cx="2254928" cy="39703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англииский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состоит из двух слов: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«Гео» – земля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«Кэш» – клад, тайник.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геокэшинга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современной игры началась в 2000 году и заключается она в поиске тайников.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469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ороздки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Сектор</Template>
  <TotalTime>1242</TotalTime>
  <Words>401</Words>
  <Application>Microsoft Office PowerPoint</Application>
  <PresentationFormat>Экран (4:3)</PresentationFormat>
  <Paragraphs>92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Емельяненко</dc:creator>
  <cp:lastModifiedBy>Галина Емельяненко</cp:lastModifiedBy>
  <cp:revision>12</cp:revision>
  <dcterms:created xsi:type="dcterms:W3CDTF">2021-10-15T15:50:19Z</dcterms:created>
  <dcterms:modified xsi:type="dcterms:W3CDTF">2022-02-06T12:28:40Z</dcterms:modified>
</cp:coreProperties>
</file>