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8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4C9848-632B-454E-98C9-573943A3D4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3972E13-B87A-4161-8AD5-893CD248B6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8CBE8C3-C3E2-438C-9C54-1C6E3C47A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4B55-46ED-4AC8-9E14-964328FF56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834608-6420-49AE-9B13-F6C2505FD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FFD3E7-6492-4725-945D-45CF5BD50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6C387-C947-4B3E-A76C-374DA85F4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695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187DE2-2A22-4050-8409-CC40ED50C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AF1497E-8A34-4F88-B1FD-CE8F533F21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33E664-9CBC-4ED9-A253-DCA727E98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4B55-46ED-4AC8-9E14-964328FF56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22C916-A6A4-428C-9A79-7878924F0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633BF8C-7819-45D4-BC9C-D146469F1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6C387-C947-4B3E-A76C-374DA85F4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408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3B58D4F-20CE-43DF-A6EA-B3271B18F2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8EF6231-7DCF-4D7D-BE7A-3CAD49A4F0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CD6A1E-8C44-4F28-A09E-58276EE4D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4B55-46ED-4AC8-9E14-964328FF56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224E6E-023E-4016-9801-E06CB3AA8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D50B749-4F2E-4918-9FF5-D1AA24A05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6C387-C947-4B3E-A76C-374DA85F4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088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81186E-4A4A-4CA6-83A6-3675616E5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AF9E02-0BAD-4973-93A4-36F34955AD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50BC89-80BA-4A01-ABAB-505F6245E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4B55-46ED-4AC8-9E14-964328FF56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568A8BE-9176-47BC-874D-932C05E3A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BD29B8-E932-4353-AC8C-C2CE8A5CD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6C387-C947-4B3E-A76C-374DA85F4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76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01FEE7-DD09-4CBE-8C9E-994D64715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BE63E80-3311-44DB-9214-D37D19D6F7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0C2567-418E-4730-96D5-CA000DD50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4B55-46ED-4AC8-9E14-964328FF56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298EB9-9907-4E73-8BEE-56CF113BD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48C2D0A-BBF9-42BE-B704-93B210FC2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6C387-C947-4B3E-A76C-374DA85F4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187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478343-CE91-431E-8708-08956C3E0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D084CB-D806-45CA-8CB2-0A1981153B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EC7521B-E695-4D9E-82B8-9948055C65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E6D8A3F-79E8-4D95-93DF-6213E679A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4B55-46ED-4AC8-9E14-964328FF56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DF5E601-F381-46E8-ABD5-7F843C8AE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1943924-097F-48EA-9B77-874F52891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6C387-C947-4B3E-A76C-374DA85F4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046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B9A759-7045-489A-8948-A84BCB240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03F6E2F-B3EF-40AD-941B-0263D2EC2C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7BA931F-90B4-4235-8022-F0787AECC3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78B3F06-A7F2-48A9-8E85-1C833FAD5F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2DAC0AC-2F40-4F62-BE13-ED2E7B759D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A4C7516-DA91-41C7-A102-4E017C8FB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4B55-46ED-4AC8-9E14-964328FF56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B3B784D-2268-4469-BB96-9324EDCF8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BE08FA8-A7CF-402A-8E0F-02908D0C8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6C387-C947-4B3E-A76C-374DA85F4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541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B3516E-7D47-40B8-BE43-7D4F43DFE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1CAC408-FD40-41FC-9D17-66C9D03D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4B55-46ED-4AC8-9E14-964328FF56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C2B0651-D64C-4FF9-B832-8C62866B7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8D5EF99-549A-418C-8D26-71C7ED382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6C387-C947-4B3E-A76C-374DA85F4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849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6E5C3A3-DA81-4EF8-8732-47BFAB679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4B55-46ED-4AC8-9E14-964328FF56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D199FA7-E6C0-4F3B-9F0B-827E1DD31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771A7F7-AD91-4581-93D0-8FD468EE6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6C387-C947-4B3E-A76C-374DA85F4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31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ABC7EE-D05E-413B-AFE3-FE8D596E9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007E8D-1F48-4E28-9203-FEA4A9E18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C53B8C8-35F3-47C2-A860-2384F5530A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C61EDD4-C9AE-4F0C-A546-1D48ADE70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4B55-46ED-4AC8-9E14-964328FF56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AEBCC2A-6C47-400F-8E78-9A4FAFE7B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F30A003-5EFD-46E4-AB5C-7D67E92B9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6C387-C947-4B3E-A76C-374DA85F4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329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A1D532-3135-4D07-84FB-F3C648383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F2E5995-1648-4B88-9A59-0A86A4DA8A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AE897F1-C0B1-4463-8BA6-BD004F97AA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8D6D8F8-6043-4BEA-B73C-4B98307FE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4B55-46ED-4AC8-9E14-964328FF56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3F8295D-B217-4CE8-A401-09C20EE83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755E8CF-9B2E-4075-ABEF-EBE56A36A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6C387-C947-4B3E-A76C-374DA85F4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520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2C66D-1F75-4FFA-ACD5-5780C447A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6EE5EBF-8EE6-4A9F-AC43-6A881A29F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CB8B66-2482-4906-A02D-59FBEFAE4C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D4B55-46ED-4AC8-9E14-964328FF56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F4D6F7-9CED-4630-9969-0731B58AE1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39D16A-50CC-43AD-BC95-A92CA6B6D0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6C387-C947-4B3E-A76C-374DA85F4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09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audio" Target="../media/audio1.wav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1.jpe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audio" Target="../media/audio2.wav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18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1.jpe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fsd.multiurok.ru/html/2019/02/07/s_5c5c0ca4d48bd/1079462_1.jpe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s04.infourok.ru/uploads/ex/00c5/0011796c-0696051e/img16.jpg" TargetMode="External"/><Relationship Id="rId4" Type="http://schemas.openxmlformats.org/officeDocument/2006/relationships/hyperlink" Target="https://image.winudf.com/v2/image1/ZW55c29mdC5iYWJ5LmFuaW1hbF9zY3JlZW5fMF8xNTY3MDAzMjE4XzAxOQ/screen-0.jpg?fakeurl=1&amp;type=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800617-404C-4536-843F-C2D58BB5DE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4833" y="149904"/>
            <a:ext cx="11437495" cy="225408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Интерактивная </a:t>
            </a:r>
            <a:r>
              <a:rPr lang="ru-RU" b="1" dirty="0" smtClean="0"/>
              <a:t>игра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/>
              <a:t>«Дикие и домашние животные»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8A1A95-E0CC-4334-8975-F45908865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4833" y="2403988"/>
            <a:ext cx="11737298" cy="4206674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/>
              <a:t>Цель: </a:t>
            </a:r>
            <a:r>
              <a:rPr lang="ru-RU" sz="3600" dirty="0"/>
              <a:t>закрепить представления детей об обобщённых понятиях диких и домашних </a:t>
            </a:r>
            <a:r>
              <a:rPr lang="ru-RU" sz="3600" dirty="0" smtClean="0"/>
              <a:t>животных.</a:t>
            </a:r>
            <a:endParaRPr lang="ru-RU" sz="3600" dirty="0"/>
          </a:p>
          <a:p>
            <a:pPr algn="l"/>
            <a:r>
              <a:rPr lang="ru-RU" sz="3600" b="1" dirty="0" smtClean="0"/>
              <a:t>Задачи: </a:t>
            </a:r>
            <a:r>
              <a:rPr lang="ru-RU" sz="3600" dirty="0" smtClean="0"/>
              <a:t>формировать </a:t>
            </a:r>
            <a:r>
              <a:rPr lang="ru-RU" sz="3600" dirty="0"/>
              <a:t>умение различать диких и домашних животных</a:t>
            </a:r>
            <a:r>
              <a:rPr lang="en-US" sz="3600" dirty="0"/>
              <a:t>, </a:t>
            </a:r>
            <a:r>
              <a:rPr lang="ru-RU" sz="3600" dirty="0"/>
              <a:t>правильно соотносить их </a:t>
            </a:r>
            <a:r>
              <a:rPr lang="ru-RU" sz="3600" dirty="0" smtClean="0"/>
              <a:t>названия.</a:t>
            </a:r>
            <a:endParaRPr lang="ru-RU" sz="3600" dirty="0"/>
          </a:p>
          <a:p>
            <a:pPr algn="l"/>
            <a:r>
              <a:rPr lang="ru-RU" sz="3600" b="1" dirty="0" smtClean="0"/>
              <a:t>Правила игры:</a:t>
            </a:r>
            <a:r>
              <a:rPr lang="ru-RU" sz="3600" dirty="0" smtClean="0"/>
              <a:t> </a:t>
            </a:r>
            <a:r>
              <a:rPr lang="ru-RU" sz="3600" dirty="0"/>
              <a:t>п</a:t>
            </a:r>
            <a:r>
              <a:rPr lang="ru-RU" sz="3600" dirty="0" smtClean="0"/>
              <a:t>омоги </a:t>
            </a:r>
            <a:r>
              <a:rPr lang="ru-RU" sz="3600" dirty="0"/>
              <a:t>каждому животному найти его место </a:t>
            </a:r>
            <a:r>
              <a:rPr lang="ru-RU" sz="3600" dirty="0" smtClean="0"/>
              <a:t>обитания.</a:t>
            </a:r>
          </a:p>
          <a:p>
            <a:pPr algn="l"/>
            <a:r>
              <a:rPr lang="ru-RU" sz="2800" dirty="0" smtClean="0"/>
              <a:t>Подготовила: </a:t>
            </a:r>
            <a:r>
              <a:rPr lang="ru-RU" sz="2800" dirty="0" err="1" smtClean="0"/>
              <a:t>Садовникова</a:t>
            </a:r>
            <a:r>
              <a:rPr lang="ru-RU" sz="2800" dirty="0" smtClean="0"/>
              <a:t> </a:t>
            </a:r>
            <a:r>
              <a:rPr lang="ru-RU" sz="2800" dirty="0"/>
              <a:t>Марианна Николаевна</a:t>
            </a:r>
            <a:r>
              <a:rPr lang="en-US" sz="2800" dirty="0"/>
              <a:t>,</a:t>
            </a:r>
            <a:r>
              <a:rPr lang="ru-RU" sz="2800" dirty="0"/>
              <a:t> воспитатель ГБДОУ № </a:t>
            </a:r>
            <a:r>
              <a:rPr lang="ru-RU" sz="2800" dirty="0" smtClean="0"/>
              <a:t>51 средняя группа №3 «Солнечные лучики»</a:t>
            </a:r>
            <a:endParaRPr lang="ru-RU" sz="2800" dirty="0"/>
          </a:p>
          <a:p>
            <a:pPr algn="l"/>
            <a:endParaRPr lang="ru-RU" sz="3600" dirty="0"/>
          </a:p>
          <a:p>
            <a:pPr algn="just"/>
            <a:endParaRPr lang="ru-RU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726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3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05309D-3B9A-4BD0-B054-F8AC9F76A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8550" y="122643"/>
            <a:ext cx="8383304" cy="77189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Угадай </a:t>
            </a:r>
            <a:r>
              <a:rPr lang="ru-RU" b="1" dirty="0"/>
              <a:t>кто и где живёт?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6"/>
          <a:stretch/>
        </p:blipFill>
        <p:spPr>
          <a:xfrm>
            <a:off x="3089376" y="3414712"/>
            <a:ext cx="6042890" cy="34222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605" y="1166657"/>
            <a:ext cx="1056661" cy="8875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44" y="2138143"/>
            <a:ext cx="1425304" cy="16604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802" y="1059155"/>
            <a:ext cx="1071858" cy="120584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6732" y="3501267"/>
            <a:ext cx="1918290" cy="135239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0" t="13725" r="10329" b="14755"/>
          <a:stretch/>
        </p:blipFill>
        <p:spPr>
          <a:xfrm>
            <a:off x="7841546" y="1257912"/>
            <a:ext cx="1902512" cy="125213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08" y="4700862"/>
            <a:ext cx="1740102" cy="159219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 t="4201" r="11302" b="-1"/>
          <a:stretch/>
        </p:blipFill>
        <p:spPr>
          <a:xfrm>
            <a:off x="6539382" y="2434904"/>
            <a:ext cx="1179296" cy="165109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701" y="2631729"/>
            <a:ext cx="1167165" cy="86953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5" t="7664" r="9460"/>
          <a:stretch/>
        </p:blipFill>
        <p:spPr>
          <a:xfrm>
            <a:off x="10991405" y="3574744"/>
            <a:ext cx="766132" cy="120543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723" y="3179139"/>
            <a:ext cx="1592743" cy="137772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0" r="13378" b="3875"/>
          <a:stretch/>
        </p:blipFill>
        <p:spPr>
          <a:xfrm>
            <a:off x="10071854" y="387584"/>
            <a:ext cx="1774209" cy="212169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550" y="1015301"/>
            <a:ext cx="2936964" cy="195308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058" y="2684820"/>
            <a:ext cx="1049416" cy="6401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99" y="298054"/>
            <a:ext cx="1484243" cy="1313555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033" y="5170856"/>
            <a:ext cx="1910189" cy="1270276"/>
          </a:xfrm>
          <a:prstGeom prst="rect">
            <a:avLst/>
          </a:prstGeom>
        </p:spPr>
      </p:pic>
      <p:sp>
        <p:nvSpPr>
          <p:cNvPr id="5" name="Объект 4">
            <a:extLst>
              <a:ext uri="{FF2B5EF4-FFF2-40B4-BE49-F238E27FC236}">
                <a16:creationId xmlns:a16="http://schemas.microsoft.com/office/drawing/2014/main" id="{B8F57E31-972D-4B8D-BA59-3DE80E29DAE2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 flipV="1">
            <a:off x="11353799" y="6176963"/>
            <a:ext cx="175181" cy="13899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3444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 -0.0169 L 0.36328 0.65949 L 0.36328 0.65972 " pathEditMode="relative" rAng="0" ptsTypes="AAA">
                                      <p:cBhvr>
                                        <p:cTn id="6" dur="1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8" y="3381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03 -0.025 L 0.28841 0.27315 L 0.28841 0.27315 " pathEditMode="relative" ptsTypes="AAA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11 0.00556 L -0.12839 0.35 L -0.12839 0.35 " pathEditMode="relative" ptsTypes="AAA">
                                      <p:cBhvr>
                                        <p:cTn id="2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4 0.00601 L -0.45898 0.18379 L -0.45898 0.18379 " pathEditMode="relative" ptsTypes="AAA">
                                      <p:cBhvr>
                                        <p:cTn id="3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8 -0.01227 L -0.36276 0.21643 L -0.36276 0.21643 " pathEditMode="relative" ptsTypes="AAA">
                                      <p:cBhvr>
                                        <p:cTn id="1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07 0.00995 L -0.02591 0.59097 " pathEditMode="relative" ptsTypes="AA">
                                      <p:cBhvr>
                                        <p:cTn id="1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000"/>
                            </p:stCondLst>
                            <p:childTnLst>
                              <p:par>
                                <p:cTn id="1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>
            <a:alphaModFix amt="39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05309D-3B9A-4BD0-B054-F8AC9F76A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2519" y="122643"/>
            <a:ext cx="8079335" cy="77189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Угадай </a:t>
            </a:r>
            <a:r>
              <a:rPr lang="ru-RU" b="1" dirty="0"/>
              <a:t>кто и где живёт?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770" y="3798081"/>
            <a:ext cx="6592504" cy="2933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041" y="996381"/>
            <a:ext cx="1056661" cy="8875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49" y="1949439"/>
            <a:ext cx="1425304" cy="16604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218" y="1607842"/>
            <a:ext cx="1071858" cy="120584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78" y="5211319"/>
            <a:ext cx="1918290" cy="135239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0" t="13725" r="10329" b="14755"/>
          <a:stretch/>
        </p:blipFill>
        <p:spPr>
          <a:xfrm>
            <a:off x="7841546" y="1257912"/>
            <a:ext cx="1902512" cy="125213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718" y="3001985"/>
            <a:ext cx="1740102" cy="159219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 t="4201" r="11302" b="-1"/>
          <a:stretch/>
        </p:blipFill>
        <p:spPr>
          <a:xfrm>
            <a:off x="7120573" y="2525003"/>
            <a:ext cx="1179296" cy="165109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267" y="2481015"/>
            <a:ext cx="1167165" cy="86953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5" t="7664" r="9460"/>
          <a:stretch/>
        </p:blipFill>
        <p:spPr>
          <a:xfrm>
            <a:off x="5803575" y="3026229"/>
            <a:ext cx="766132" cy="120543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306" y="5336384"/>
            <a:ext cx="1592743" cy="137772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0" r="13378" b="3875"/>
          <a:stretch/>
        </p:blipFill>
        <p:spPr>
          <a:xfrm>
            <a:off x="10071854" y="387584"/>
            <a:ext cx="1774209" cy="212169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338" y="733229"/>
            <a:ext cx="2936964" cy="195308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058" y="2710409"/>
            <a:ext cx="1049416" cy="6401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80" y="294287"/>
            <a:ext cx="1484243" cy="1313555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7224" y="3729989"/>
            <a:ext cx="1910189" cy="1270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851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2.96296E-6 L 0.20352 0.54167 L 0.20352 0.5419 " pathEditMode="relative" rAng="0" ptsTypes="AAA">
                                      <p:cBhvr>
                                        <p:cTn id="2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69" y="2708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8 -0.02754 L 0.30208 0.43912 " pathEditMode="relative" ptsTypes="AA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6 0.01135 L 0.38294 0.28588 " pathEditMode="relative" ptsTypes="AA">
                                      <p:cBhvr>
                                        <p:cTn id="4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82 0.00116 L 0.03932 0.64074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5" y="3196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46 0.00324 L 0.02057 0.46204 " pathEditMode="relative" ptsTypes="AA">
                                      <p:cBhvr>
                                        <p:cTn id="6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56 -0.02385 L -0.20065 0.58264 " pathEditMode="relative" ptsTypes="AA">
                                      <p:cBhvr>
                                        <p:cTn id="9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9 -0.00324 L -0.27279 0.56713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94" y="2851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22222E-6 L -0.28503 0.4375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75" y="2254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07 -0.0206 L -0.35677 0.23334 " pathEditMode="relative" ptsTypes="AA">
                                      <p:cBhvr>
                                        <p:cTn id="11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51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560DD4-A1FE-4DC6-A056-A99EF97CA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Источники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62CFE8-9174-49E5-B19C-8DCF38F27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https://fsd.multiurok.ru/html/2019/02/07/s_5c5c0ca4d48bd/1079462_1.jpeg</a:t>
            </a:r>
            <a:endParaRPr lang="ru-RU" dirty="0"/>
          </a:p>
          <a:p>
            <a:r>
              <a:rPr lang="en-US" dirty="0">
                <a:hlinkClick r:id="rId4"/>
              </a:rPr>
              <a:t>https://image.winudf.com/v2/image1/ZW55c29mdC5iYWJ5LmFuaW1hbF9zY3JlZW5fMF8xNTY3MDAzMjE4XzAxOQ/screen-0.jpg?fakeurl=1&amp;type=.jpg</a:t>
            </a:r>
            <a:endParaRPr lang="ru-RU" dirty="0"/>
          </a:p>
          <a:p>
            <a:r>
              <a:rPr lang="en-US" dirty="0">
                <a:hlinkClick r:id="rId5"/>
              </a:rPr>
              <a:t>https://ds04.infourok.ru/uploads/ex/00c5/0011796c-0696051e/img16.jpg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703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1534</TotalTime>
  <Words>83</Words>
  <Application>Microsoft Office PowerPoint</Application>
  <PresentationFormat>Широкоэкранный</PresentationFormat>
  <Paragraphs>12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Интерактивная игра  «Дикие и домашние животные» </vt:lpstr>
      <vt:lpstr>Угадай кто и где живёт?</vt:lpstr>
      <vt:lpstr>Угадай кто и где живёт?</vt:lpstr>
      <vt:lpstr>Источники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«Дикие и домашние животные»</dc:title>
  <dc:creator>Маргарита</dc:creator>
  <cp:lastModifiedBy>Marianna</cp:lastModifiedBy>
  <cp:revision>27</cp:revision>
  <dcterms:created xsi:type="dcterms:W3CDTF">2021-05-14T10:47:34Z</dcterms:created>
  <dcterms:modified xsi:type="dcterms:W3CDTF">2022-02-08T09:38:52Z</dcterms:modified>
</cp:coreProperties>
</file>