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7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38" autoAdjust="0"/>
    <p:restoredTop sz="94162" autoAdjust="0"/>
  </p:normalViewPr>
  <p:slideViewPr>
    <p:cSldViewPr snapToGrid="0">
      <p:cViewPr varScale="1">
        <p:scale>
          <a:sx n="86" d="100"/>
          <a:sy n="86" d="100"/>
        </p:scale>
        <p:origin x="-61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63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327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26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420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05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94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04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904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91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32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7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44FF-6FBC-41CF-B396-1DBA1EBC0F47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43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«Можно </a:t>
            </a:r>
            <a:r>
              <a:rPr lang="ru-RU" dirty="0"/>
              <a:t>ли соединить детали без соединительных материалов</a:t>
            </a:r>
            <a:r>
              <a:rPr lang="ru-RU" dirty="0" smtClean="0"/>
              <a:t>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52725" y="488791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0826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88260" y="1304364"/>
            <a:ext cx="11738914" cy="3429000"/>
          </a:xfrm>
        </p:spPr>
      </p:pic>
    </p:spTree>
    <p:extLst>
      <p:ext uri="{BB962C8B-B14F-4D97-AF65-F5344CB8AC3E}">
        <p14:creationId xmlns:p14="http://schemas.microsoft.com/office/powerpoint/2010/main" xmlns="" val="28035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20952" y="365125"/>
            <a:ext cx="12212952" cy="616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7691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4806934"/>
              </p:ext>
            </p:extLst>
          </p:nvPr>
        </p:nvGraphicFramePr>
        <p:xfrm>
          <a:off x="2085975" y="4802750"/>
          <a:ext cx="7800974" cy="10382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3829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Сборка изделия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Щелевой замок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5738" y="1"/>
            <a:ext cx="11887199" cy="8001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Технологические операции и способы их выполнения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7836920"/>
              </p:ext>
            </p:extLst>
          </p:nvPr>
        </p:nvGraphicFramePr>
        <p:xfrm>
          <a:off x="2095500" y="5852155"/>
          <a:ext cx="7800974" cy="1005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0584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Отделка изделия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Раскрашивание или аппликация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4308424"/>
              </p:ext>
            </p:extLst>
          </p:nvPr>
        </p:nvGraphicFramePr>
        <p:xfrm>
          <a:off x="2081213" y="828677"/>
          <a:ext cx="7800974" cy="914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9143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Технологическая операция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Способы выполнения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7468472"/>
              </p:ext>
            </p:extLst>
          </p:nvPr>
        </p:nvGraphicFramePr>
        <p:xfrm>
          <a:off x="2081213" y="1725612"/>
          <a:ext cx="7800974" cy="1081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815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Разметка деталей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 шаблону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9770942"/>
              </p:ext>
            </p:extLst>
          </p:nvPr>
        </p:nvGraphicFramePr>
        <p:xfrm>
          <a:off x="2081212" y="2808916"/>
          <a:ext cx="7800974" cy="9950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9950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Выделение деталей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Вырезание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43718"/>
              </p:ext>
            </p:extLst>
          </p:nvPr>
        </p:nvGraphicFramePr>
        <p:xfrm>
          <a:off x="2081212" y="3809042"/>
          <a:ext cx="7800974" cy="1005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058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Выполнение надрезов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</a:t>
                      </a:r>
                      <a:r>
                        <a:rPr lang="ru-RU" sz="2400" baseline="0" dirty="0" smtClean="0"/>
                        <a:t> контуру детали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53621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1512" y="10001"/>
            <a:ext cx="9875520" cy="1356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Оцени свою работу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243263" y="1926429"/>
            <a:ext cx="9872871" cy="437673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</a:t>
            </a:r>
            <a:r>
              <a:rPr lang="ru-RU" sz="3200" b="1" dirty="0">
                <a:solidFill>
                  <a:schemeClr val="tx1"/>
                </a:solidFill>
              </a:rPr>
              <a:t>знаю, умею, я </a:t>
            </a:r>
            <a:r>
              <a:rPr lang="ru-RU" sz="3200" b="1" dirty="0" smtClean="0">
                <a:solidFill>
                  <a:schemeClr val="tx1"/>
                </a:solidFill>
              </a:rPr>
              <a:t>молодец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сомневаюсь, не уверен</a:t>
            </a: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я не </a:t>
            </a:r>
            <a:r>
              <a:rPr lang="ru-RU" sz="3200" b="1" dirty="0">
                <a:solidFill>
                  <a:schemeClr val="tx1"/>
                </a:solidFill>
              </a:rPr>
              <a:t>знаю, прошу помощи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62071" y="1478756"/>
            <a:ext cx="1566863" cy="155257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62072" y="4750594"/>
            <a:ext cx="1566863" cy="155257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62072" y="3114675"/>
            <a:ext cx="1566863" cy="15525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4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860" y="110593"/>
            <a:ext cx="4037537" cy="34393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579" y="3510922"/>
            <a:ext cx="4814847" cy="3134847"/>
          </a:xfrm>
          <a:prstGeom prst="rect">
            <a:avLst/>
          </a:prstGeom>
        </p:spPr>
      </p:pic>
      <p:pic>
        <p:nvPicPr>
          <p:cNvPr id="1036" name="Picture 12" descr="Картинки по запросу птица в полете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27748" y="185258"/>
            <a:ext cx="3829564" cy="314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690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8722" y="170481"/>
            <a:ext cx="6755970" cy="65092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Первые воздушные шары наполнялись легкими газами (гелием и водородом) или горячим воздухом и  поднимались </a:t>
            </a:r>
            <a:r>
              <a:rPr lang="ru-RU" dirty="0" smtClean="0"/>
              <a:t>вверх. </a:t>
            </a:r>
            <a:r>
              <a:rPr lang="ru-RU" dirty="0"/>
              <a:t>Управлять ими  было очень трудно. Первые воздухоплаватели еще могли регулировать высоту полета (сбрасывая  </a:t>
            </a:r>
            <a:r>
              <a:rPr lang="ru-RU" dirty="0" smtClean="0"/>
              <a:t>грузы, </a:t>
            </a:r>
            <a:r>
              <a:rPr lang="ru-RU" dirty="0"/>
              <a:t>подогревая или охлаждая газ-наполнитель), но летели только туда, куда их нес ветер.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0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7759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3138" y="995082"/>
            <a:ext cx="3480661" cy="5181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Позднее появились управляемые дирижабли с паровыми двигателями. Первый  дирижабль взлетел на воздух 24 сентября 1852 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Направление дирижабля выбирал пилот.</a:t>
            </a:r>
            <a:endParaRPr lang="ru-RU" dirty="0"/>
          </a:p>
        </p:txBody>
      </p:sp>
      <p:pic>
        <p:nvPicPr>
          <p:cNvPr id="3074" name="Picture 2" descr="Картинки по запросу Дирижаб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716479"/>
            <a:ext cx="7717563" cy="480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6613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291739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Детище братьев Райт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Прототипом современного самолета можно считать безмоторный планер, который держится в воздухе  на теплых плечах восходящих воздушных потоков</a:t>
            </a:r>
          </a:p>
        </p:txBody>
      </p:sp>
      <p:pic>
        <p:nvPicPr>
          <p:cNvPr id="4098" name="Picture 2" descr="Картинки по запросу планер братьев рай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7328" y="1222351"/>
            <a:ext cx="6679178" cy="421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5473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9688"/>
            <a:ext cx="5399507" cy="3580108"/>
          </a:xfrm>
          <a:prstGeom prst="rect">
            <a:avLst/>
          </a:prstGeom>
        </p:spPr>
      </p:pic>
      <p:pic>
        <p:nvPicPr>
          <p:cNvPr id="5124" name="Picture 4" descr="Картинки по запросу космический аппар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37707" y="2095501"/>
            <a:ext cx="5811271" cy="447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268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90" y="3755088"/>
            <a:ext cx="5428130" cy="27140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3964" y="0"/>
            <a:ext cx="4757564" cy="31659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90" y="0"/>
            <a:ext cx="4226696" cy="31659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983" y="3727075"/>
            <a:ext cx="4846545" cy="271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22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инженер конструктор за чертежом самол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9200" y="257578"/>
            <a:ext cx="9753600" cy="650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9304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Картинки по запросу самолет на зав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8199" y="0"/>
            <a:ext cx="103599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4658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</TotalTime>
  <Words>91</Words>
  <Application>Microsoft Office PowerPoint</Application>
  <PresentationFormat>Произвольный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«Можно ли соединить детали без соединительных материалов?»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Технологические операции и способы их выполнения</vt:lpstr>
      <vt:lpstr>Оцени свою работу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Kocheshkov</dc:creator>
  <cp:lastModifiedBy>79228</cp:lastModifiedBy>
  <cp:revision>27</cp:revision>
  <dcterms:created xsi:type="dcterms:W3CDTF">2017-02-08T17:58:02Z</dcterms:created>
  <dcterms:modified xsi:type="dcterms:W3CDTF">2022-02-08T17:36:27Z</dcterms:modified>
</cp:coreProperties>
</file>