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256" r:id="rId2"/>
    <p:sldId id="268" r:id="rId3"/>
    <p:sldId id="269" r:id="rId4"/>
    <p:sldId id="260" r:id="rId5"/>
    <p:sldId id="262" r:id="rId6"/>
    <p:sldId id="265" r:id="rId7"/>
    <p:sldId id="266" r:id="rId8"/>
    <p:sldId id="270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7E03D-F663-4E3E-8D1F-BBCC15D6319F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A4172-F299-4582-99A4-5875D36E52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91195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7E03D-F663-4E3E-8D1F-BBCC15D6319F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A4172-F299-4582-99A4-5875D36E52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230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7E03D-F663-4E3E-8D1F-BBCC15D6319F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A4172-F299-4582-99A4-5875D36E527A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46222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7E03D-F663-4E3E-8D1F-BBCC15D6319F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A4172-F299-4582-99A4-5875D36E52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94232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7E03D-F663-4E3E-8D1F-BBCC15D6319F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A4172-F299-4582-99A4-5875D36E527A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554175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7E03D-F663-4E3E-8D1F-BBCC15D6319F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A4172-F299-4582-99A4-5875D36E52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54760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7E03D-F663-4E3E-8D1F-BBCC15D6319F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A4172-F299-4582-99A4-5875D36E52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36451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7E03D-F663-4E3E-8D1F-BBCC15D6319F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A4172-F299-4582-99A4-5875D36E52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46552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7E03D-F663-4E3E-8D1F-BBCC15D6319F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A4172-F299-4582-99A4-5875D36E52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915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7E03D-F663-4E3E-8D1F-BBCC15D6319F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A4172-F299-4582-99A4-5875D36E52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8587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7E03D-F663-4E3E-8D1F-BBCC15D6319F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A4172-F299-4582-99A4-5875D36E52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6228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7E03D-F663-4E3E-8D1F-BBCC15D6319F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A4172-F299-4582-99A4-5875D36E52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6967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7E03D-F663-4E3E-8D1F-BBCC15D6319F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A4172-F299-4582-99A4-5875D36E52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24018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7E03D-F663-4E3E-8D1F-BBCC15D6319F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A4172-F299-4582-99A4-5875D36E52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58936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7E03D-F663-4E3E-8D1F-BBCC15D6319F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A4172-F299-4582-99A4-5875D36E52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9454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7E03D-F663-4E3E-8D1F-BBCC15D6319F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A4172-F299-4582-99A4-5875D36E52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6825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D7E03D-F663-4E3E-8D1F-BBCC15D6319F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CDA4172-F299-4582-99A4-5875D36E52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4691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561703"/>
            <a:ext cx="9144000" cy="2246811"/>
          </a:xfrm>
        </p:spPr>
        <p:txBody>
          <a:bodyPr/>
          <a:lstStyle/>
          <a:p>
            <a:pPr algn="r"/>
            <a:r>
              <a:rPr lang="ru-RU" dirty="0" smtClean="0"/>
              <a:t>Альбом «Чудо – огород»</a:t>
            </a:r>
            <a:br>
              <a:rPr lang="ru-RU" dirty="0" smtClean="0"/>
            </a:br>
            <a:r>
              <a:rPr lang="ru-RU" sz="2800" dirty="0" smtClean="0"/>
              <a:t>старшая группа №2.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3327" y="3509963"/>
            <a:ext cx="11181804" cy="3073715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/>
              <a:t>Нет тепла, цветочков нету.</a:t>
            </a:r>
          </a:p>
          <a:p>
            <a:pPr algn="ctr"/>
            <a:r>
              <a:rPr lang="ru-RU" dirty="0"/>
              <a:t>Как скучаем мы по лету!</a:t>
            </a:r>
          </a:p>
          <a:p>
            <a:pPr algn="ctr"/>
            <a:r>
              <a:rPr lang="ru-RU" dirty="0"/>
              <a:t>А давайте-ка, ребята,</a:t>
            </a:r>
          </a:p>
          <a:p>
            <a:pPr algn="ctr"/>
            <a:r>
              <a:rPr lang="ru-RU" dirty="0"/>
              <a:t>Мы посадим огород!</a:t>
            </a:r>
          </a:p>
          <a:p>
            <a:pPr algn="ctr"/>
            <a:r>
              <a:rPr lang="ru-RU" dirty="0"/>
              <a:t>Пусть зелёный огород</a:t>
            </a:r>
          </a:p>
          <a:p>
            <a:pPr algn="ctr"/>
            <a:r>
              <a:rPr lang="ru-RU" dirty="0"/>
              <a:t>Лето в группу принесёт</a:t>
            </a:r>
            <a:r>
              <a:rPr lang="ru-RU" dirty="0" smtClean="0"/>
              <a:t>! </a:t>
            </a:r>
          </a:p>
          <a:p>
            <a:pPr algn="r"/>
            <a:r>
              <a:rPr lang="ru-RU" dirty="0" smtClean="0"/>
              <a:t>Воспитатели: Хлебникова Н.В,</a:t>
            </a:r>
          </a:p>
          <a:p>
            <a:pPr algn="r"/>
            <a:r>
              <a:rPr lang="ru-RU" dirty="0" smtClean="0"/>
              <a:t>Сапрыкина Е.В.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33270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5474" y="1672045"/>
            <a:ext cx="8072845" cy="4963885"/>
          </a:xfrm>
        </p:spPr>
        <p:txBody>
          <a:bodyPr>
            <a:normAutofit/>
          </a:bodyPr>
          <a:lstStyle/>
          <a:p>
            <a:r>
              <a:rPr lang="ru-RU" sz="2400" b="1" dirty="0"/>
              <a:t>Огород на подоконнике в детском саду</a:t>
            </a:r>
            <a:r>
              <a:rPr lang="ru-RU" sz="2400" dirty="0"/>
              <a:t> - это один из элементов предметно-пространственной развивающей среды, который способствует развитию любознательности и наблюдательности у детей. Он способен расширить представления детей о растениях, как живых организмах, об условиях, необходимых для роста и развития, развивать этическое чувство, умение радоваться красоте выращиваемых растений и результатом своего труда.</a:t>
            </a:r>
          </a:p>
        </p:txBody>
      </p:sp>
    </p:spTree>
    <p:extLst>
      <p:ext uri="{BB962C8B-B14F-4D97-AF65-F5344CB8AC3E}">
        <p14:creationId xmlns:p14="http://schemas.microsoft.com/office/powerpoint/2010/main" val="19503207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1441269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Как всё начиналось. </a:t>
            </a:r>
            <a:r>
              <a:rPr lang="ru-RU" sz="2400" dirty="0"/>
              <a:t>В</a:t>
            </a:r>
            <a:r>
              <a:rPr lang="ru-RU" sz="2400" dirty="0" smtClean="0"/>
              <a:t>ысадка семян: томата, перца, гороха, арбуза, огурцов, цветов, укропа.</a:t>
            </a:r>
            <a:endParaRPr lang="ru-RU" sz="2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301" y="2259874"/>
            <a:ext cx="2412037" cy="289995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8518" y="3870555"/>
            <a:ext cx="2164219" cy="274231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048000" y="3064285"/>
            <a:ext cx="6096000" cy="39215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cap="all" dirty="0" smtClean="0">
                <a:ln w="4496" cap="flat" cmpd="sng" algn="ctr">
                  <a:solidFill>
                    <a:srgbClr val="5C437A"/>
                  </a:solidFill>
                  <a:prstDash val="solid"/>
                  <a:round/>
                </a:ln>
                <a:gradFill>
                  <a:gsLst>
                    <a:gs pos="0">
                      <a:srgbClr val="381563"/>
                    </a:gs>
                    <a:gs pos="43000">
                      <a:srgbClr val="7B34D2"/>
                    </a:gs>
                    <a:gs pos="48000">
                      <a:srgbClr val="7230C3"/>
                    </a:gs>
                    <a:gs pos="100000">
                      <a:srgbClr val="381563"/>
                    </a:gs>
                  </a:gsLst>
                  <a:lin ang="5400000" scaled="0"/>
                </a:gradFill>
                <a:effectLst>
                  <a:reflection blurRad="12700" stA="28000" endPos="45000" dist="1003" dir="5400000" sy="-100000" algn="bl"/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endParaRPr lang="ru-RU" sz="9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7329" y="2050868"/>
            <a:ext cx="2246673" cy="2995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54702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5796" y="3475445"/>
            <a:ext cx="2312123" cy="308283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7521" y="395875"/>
            <a:ext cx="2188572" cy="291809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9360" y="395875"/>
            <a:ext cx="2168433" cy="259551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088838" y="3208486"/>
            <a:ext cx="2609475" cy="3357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71986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Пикировка рассады томатов, перцев, арбуза.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012" y="2021840"/>
            <a:ext cx="2342495" cy="2974593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5613" y="4032233"/>
            <a:ext cx="2070339" cy="276045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0130" y="1736888"/>
            <a:ext cx="2660971" cy="197296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4789" y="4263511"/>
            <a:ext cx="3099213" cy="2297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37093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3326" y="457199"/>
            <a:ext cx="4288699" cy="453281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7474" y="2159627"/>
            <a:ext cx="3681468" cy="293838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7334" y="1498604"/>
            <a:ext cx="3854528" cy="4549498"/>
          </a:xfrm>
        </p:spPr>
        <p:txBody>
          <a:bodyPr>
            <a:noAutofit/>
          </a:bodyPr>
          <a:lstStyle/>
          <a:p>
            <a:r>
              <a:rPr lang="ru-RU" sz="2800" dirty="0" smtClean="0"/>
              <a:t>Посадили огород ,</a:t>
            </a:r>
          </a:p>
          <a:p>
            <a:r>
              <a:rPr lang="ru-RU" sz="2800" dirty="0" smtClean="0"/>
              <a:t>Посмотрите, что растёт!</a:t>
            </a:r>
          </a:p>
          <a:p>
            <a:r>
              <a:rPr lang="ru-RU" sz="2800" dirty="0" smtClean="0"/>
              <a:t>Будем мы ухаживать,</a:t>
            </a:r>
          </a:p>
          <a:p>
            <a:r>
              <a:rPr lang="ru-RU" sz="2800" dirty="0" smtClean="0"/>
              <a:t>Будем поливать,</a:t>
            </a:r>
          </a:p>
          <a:p>
            <a:r>
              <a:rPr lang="ru-RU" sz="2800" dirty="0" smtClean="0"/>
              <a:t>Будем за росточками,</a:t>
            </a:r>
          </a:p>
          <a:p>
            <a:r>
              <a:rPr lang="ru-RU" sz="2800" dirty="0" smtClean="0"/>
              <a:t>Дружно наблюдать!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9454016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339634"/>
            <a:ext cx="8649546" cy="1763486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/>
              <a:t>Что за чудо! Вот так класс!</a:t>
            </a:r>
            <a:br>
              <a:rPr lang="ru-RU" sz="2400" dirty="0" smtClean="0"/>
            </a:br>
            <a:r>
              <a:rPr lang="ru-RU" sz="2400" dirty="0" smtClean="0"/>
              <a:t>На подоконнике у нас,</a:t>
            </a:r>
            <a:br>
              <a:rPr lang="ru-RU" sz="2400" dirty="0" smtClean="0"/>
            </a:br>
            <a:r>
              <a:rPr lang="ru-RU" sz="2400" dirty="0" smtClean="0"/>
              <a:t>мини-огород живёт,</a:t>
            </a:r>
            <a:br>
              <a:rPr lang="ru-RU" sz="2400" dirty="0" smtClean="0"/>
            </a:br>
            <a:r>
              <a:rPr lang="ru-RU" sz="2400" dirty="0" smtClean="0"/>
              <a:t>Всё на нём у нас растёт!</a:t>
            </a:r>
            <a:endParaRPr lang="ru-RU" sz="2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903" y="1930592"/>
            <a:ext cx="2905932" cy="215458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040" y="4372411"/>
            <a:ext cx="2671050" cy="198043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8756" y="2095600"/>
            <a:ext cx="3070776" cy="227681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1085" y="4418457"/>
            <a:ext cx="2846868" cy="2110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5121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737360"/>
            <a:ext cx="8596668" cy="458506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Результат:</a:t>
            </a:r>
            <a:br>
              <a:rPr lang="ru-RU" sz="2800" dirty="0" smtClean="0"/>
            </a:br>
            <a:r>
              <a:rPr lang="ru-RU" sz="2800" dirty="0" smtClean="0"/>
              <a:t>дети получили знания о разнообразии семян;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> познакомились с культурными растениями и их строением;</a:t>
            </a:r>
            <a:br>
              <a:rPr lang="ru-RU" sz="2800" dirty="0" smtClean="0"/>
            </a:br>
            <a:r>
              <a:rPr lang="ru-RU" sz="2800" dirty="0" smtClean="0"/>
              <a:t>в течении месяца дети наблюдали за растениями и устанавливали связи земля – растения, растения – вода, растения – человек;</a:t>
            </a:r>
            <a:br>
              <a:rPr lang="ru-RU" sz="2800" dirty="0" smtClean="0"/>
            </a:br>
            <a:r>
              <a:rPr lang="ru-RU" sz="2800" dirty="0" smtClean="0"/>
              <a:t>дети научились правильно ухаживать за растениями.</a:t>
            </a:r>
            <a:br>
              <a:rPr lang="ru-RU" sz="2800" dirty="0" smtClean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233540754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221</TotalTime>
  <Words>111</Words>
  <Application>Microsoft Office PowerPoint</Application>
  <PresentationFormat>Широкоэкранный</PresentationFormat>
  <Paragraphs>21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Calibri</vt:lpstr>
      <vt:lpstr>Times New Roman</vt:lpstr>
      <vt:lpstr>Trebuchet MS</vt:lpstr>
      <vt:lpstr>Wingdings 3</vt:lpstr>
      <vt:lpstr>Аспект</vt:lpstr>
      <vt:lpstr>Альбом «Чудо – огород» старшая группа №2.</vt:lpstr>
      <vt:lpstr>Огород на подоконнике в детском саду - это один из элементов предметно-пространственной развивающей среды, который способствует развитию любознательности и наблюдательности у детей. Он способен расширить представления детей о растениях, как живых организмах, об условиях, необходимых для роста и развития, развивать этическое чувство, умение радоваться красоте выращиваемых растений и результатом своего труда.</vt:lpstr>
      <vt:lpstr>Как всё начиналось. Высадка семян: томата, перца, гороха, арбуза, огурцов, цветов, укропа.</vt:lpstr>
      <vt:lpstr>Презентация PowerPoint</vt:lpstr>
      <vt:lpstr>Пикировка рассады томатов, перцев, арбуза.</vt:lpstr>
      <vt:lpstr>Презентация PowerPoint</vt:lpstr>
      <vt:lpstr>Что за чудо! Вот так класс! На подоконнике у нас, мини-огород живёт, Всё на нём у нас растёт!</vt:lpstr>
      <vt:lpstr>Результат: дети получили знания о разнообразии семян;  познакомились с культурными растениями и их строением; в течении месяца дети наблюдали за растениями и устанавливали связи земля – растения, растения – вода, растения – человек; дети научились правильно ухаживать за растениями. 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Альбом «Чудо – огород» старшая группа №2.</dc:title>
  <dc:creator>RePack by Diakov</dc:creator>
  <cp:lastModifiedBy>RePack by Diakov</cp:lastModifiedBy>
  <cp:revision>32</cp:revision>
  <dcterms:created xsi:type="dcterms:W3CDTF">2021-04-26T08:43:29Z</dcterms:created>
  <dcterms:modified xsi:type="dcterms:W3CDTF">2022-02-08T16:09:29Z</dcterms:modified>
</cp:coreProperties>
</file>