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вт 08.02.22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08.02.22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08.02.22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08.02.22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08.02.22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08.02.22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08.02.22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08.02.22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08.02.22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вт 08.02.22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вт 08.02.22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вт 08.02.22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3" y="80628"/>
            <a:ext cx="8688965" cy="6516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298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e22/001543d1-f8a0568c/64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342" y="2780928"/>
            <a:ext cx="4641256" cy="3480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83768" y="1107901"/>
            <a:ext cx="51845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Здравствуй школа! </a:t>
            </a:r>
            <a:br>
              <a:rPr lang="ru-RU" sz="2800" dirty="0" smtClean="0"/>
            </a:br>
            <a:r>
              <a:rPr lang="ru-RU" sz="2800" dirty="0" smtClean="0"/>
              <a:t>Здравствуй класс! </a:t>
            </a:r>
            <a:br>
              <a:rPr lang="ru-RU" sz="2800" dirty="0" smtClean="0"/>
            </a:br>
            <a:r>
              <a:rPr lang="ru-RU" sz="2800" dirty="0" smtClean="0"/>
              <a:t>Самый лучший ты для </a:t>
            </a:r>
            <a:r>
              <a:rPr lang="ru-RU" sz="2800" dirty="0" smtClean="0"/>
              <a:t>нас</a:t>
            </a:r>
            <a:r>
              <a:rPr lang="ru-RU" sz="2800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129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916832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Вот звонок нам дал сигнал:</a:t>
            </a:r>
            <a:br>
              <a:rPr lang="ru-RU" dirty="0" smtClean="0"/>
            </a:br>
            <a:r>
              <a:rPr lang="ru-RU" dirty="0" smtClean="0"/>
              <a:t>Он учится нас позвал,</a:t>
            </a:r>
            <a:br>
              <a:rPr lang="ru-RU" dirty="0" smtClean="0"/>
            </a:br>
            <a:r>
              <a:rPr lang="ru-RU" dirty="0" smtClean="0"/>
              <a:t>А мы время не теряем,</a:t>
            </a:r>
            <a:br>
              <a:rPr lang="ru-RU" dirty="0" smtClean="0"/>
            </a:br>
            <a:r>
              <a:rPr lang="ru-RU" dirty="0" smtClean="0"/>
              <a:t>За работу приступаем</a:t>
            </a:r>
            <a:br>
              <a:rPr lang="ru-RU" dirty="0" smtClean="0"/>
            </a:br>
            <a:r>
              <a:rPr lang="ru-RU" dirty="0" smtClean="0"/>
              <a:t>И урок наш начинаем!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4005452"/>
            <a:ext cx="3605164" cy="200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9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821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7" descr="Сколько букв в русском алфавите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382166"/>
            <a:ext cx="4971447" cy="3894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1304948"/>
            <a:ext cx="70567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Times New Roman"/>
              </a:rPr>
              <a:t>- Чёрные птички на каждой страничке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000000"/>
                </a:solidFill>
                <a:latin typeface="Times New Roman"/>
              </a:rPr>
              <a:t>Молчат, ожидают, кто их отгадает.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29758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3093" y="2924944"/>
            <a:ext cx="3622169" cy="3313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980728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Times New Roman, serif"/>
              </a:rPr>
              <a:t> Он признался ножу: —</a:t>
            </a:r>
            <a:br>
              <a:rPr lang="ru-RU" sz="2800" dirty="0">
                <a:solidFill>
                  <a:srgbClr val="000000"/>
                </a:solidFill>
                <a:latin typeface="Times New Roman, serif"/>
              </a:rPr>
            </a:br>
            <a:r>
              <a:rPr lang="ru-RU" sz="2800" dirty="0">
                <a:solidFill>
                  <a:srgbClr val="000000"/>
                </a:solidFill>
                <a:latin typeface="Times New Roman, serif"/>
              </a:rPr>
              <a:t>Без работы я лежу!</a:t>
            </a:r>
            <a:br>
              <a:rPr lang="ru-RU" sz="2800" dirty="0">
                <a:solidFill>
                  <a:srgbClr val="000000"/>
                </a:solidFill>
                <a:latin typeface="Times New Roman, serif"/>
              </a:rPr>
            </a:br>
            <a:r>
              <a:rPr lang="ru-RU" sz="2800" dirty="0">
                <a:solidFill>
                  <a:srgbClr val="000000"/>
                </a:solidFill>
                <a:latin typeface="Times New Roman, serif"/>
              </a:rPr>
              <a:t>Построгай меня, дружок,</a:t>
            </a:r>
            <a:br>
              <a:rPr lang="ru-RU" sz="2800" dirty="0">
                <a:solidFill>
                  <a:srgbClr val="000000"/>
                </a:solidFill>
                <a:latin typeface="Times New Roman, serif"/>
              </a:rPr>
            </a:br>
            <a:r>
              <a:rPr lang="ru-RU" sz="2800" dirty="0">
                <a:solidFill>
                  <a:srgbClr val="000000"/>
                </a:solidFill>
                <a:latin typeface="Times New Roman, serif"/>
              </a:rPr>
              <a:t>Чтобы я трудиться мог. 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2845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98072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, serif"/>
              </a:rPr>
              <a:t>Белый </a:t>
            </a:r>
            <a:r>
              <a:rPr lang="ru-RU" sz="2400" dirty="0">
                <a:solidFill>
                  <a:srgbClr val="000000"/>
                </a:solidFill>
                <a:latin typeface="Times New Roman, serif"/>
              </a:rPr>
              <a:t>камушек </a:t>
            </a:r>
            <a:br>
              <a:rPr lang="ru-RU" sz="2400" dirty="0">
                <a:solidFill>
                  <a:srgbClr val="000000"/>
                </a:solidFill>
                <a:latin typeface="Times New Roman, serif"/>
              </a:rPr>
            </a:br>
            <a:r>
              <a:rPr lang="ru-RU" sz="2400" dirty="0">
                <a:solidFill>
                  <a:srgbClr val="000000"/>
                </a:solidFill>
                <a:latin typeface="Times New Roman, serif"/>
              </a:rPr>
              <a:t>Растаял, </a:t>
            </a:r>
            <a:br>
              <a:rPr lang="ru-RU" sz="2400" dirty="0">
                <a:solidFill>
                  <a:srgbClr val="000000"/>
                </a:solidFill>
                <a:latin typeface="Times New Roman, serif"/>
              </a:rPr>
            </a:br>
            <a:r>
              <a:rPr lang="ru-RU" sz="2400" dirty="0">
                <a:solidFill>
                  <a:srgbClr val="000000"/>
                </a:solidFill>
                <a:latin typeface="Times New Roman, serif"/>
              </a:rPr>
              <a:t>На доске следы оставил. </a:t>
            </a:r>
            <a:endParaRPr lang="ru-RU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119720"/>
            <a:ext cx="4167907" cy="4167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964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Буква ч, звук [ч&amp;#39;] - презентация онлай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595498"/>
            <a:ext cx="7560840" cy="5663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814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916832"/>
            <a:ext cx="5488426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Вам понравилась наша новая книга?</a:t>
            </a:r>
            <a:br>
              <a:rPr lang="ru-RU" sz="2400" dirty="0" smtClean="0"/>
            </a:br>
            <a:r>
              <a:rPr lang="ru-RU" sz="2400" dirty="0" smtClean="0"/>
              <a:t>А как она называется?</a:t>
            </a:r>
            <a:br>
              <a:rPr lang="ru-RU" sz="2400" dirty="0" smtClean="0"/>
            </a:br>
            <a:r>
              <a:rPr lang="ru-RU" sz="2400" dirty="0" smtClean="0"/>
              <a:t>Для чего она нам нужна?</a:t>
            </a:r>
          </a:p>
          <a:p>
            <a:r>
              <a:rPr lang="ru-RU" sz="2400" dirty="0" smtClean="0"/>
              <a:t>Мы вернемся к её изучению?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0118" y="3246900"/>
            <a:ext cx="2049240" cy="2735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64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85</TotalTime>
  <Words>23</Words>
  <Application>Microsoft Office PowerPoint</Application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Кнопка</vt:lpstr>
      <vt:lpstr>Презентация PowerPoint</vt:lpstr>
      <vt:lpstr>Презентация PowerPoint</vt:lpstr>
      <vt:lpstr>Вот звонок нам дал сигнал: Он учится нас позвал, А мы время не теряем, За работу приступаем И урок наш начинаем!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8</cp:revision>
  <dcterms:created xsi:type="dcterms:W3CDTF">2021-09-01T16:39:09Z</dcterms:created>
  <dcterms:modified xsi:type="dcterms:W3CDTF">2022-02-08T16:45:17Z</dcterms:modified>
</cp:coreProperties>
</file>