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6600"/>
    <a:srgbClr val="33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E62-BA14-45EE-A6A9-9A5505AB2C7C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7379-A23F-4C90-BE57-F06148198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E62-BA14-45EE-A6A9-9A5505AB2C7C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7379-A23F-4C90-BE57-F06148198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E62-BA14-45EE-A6A9-9A5505AB2C7C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7379-A23F-4C90-BE57-F06148198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E62-BA14-45EE-A6A9-9A5505AB2C7C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7379-A23F-4C90-BE57-F06148198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E62-BA14-45EE-A6A9-9A5505AB2C7C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7379-A23F-4C90-BE57-F06148198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E62-BA14-45EE-A6A9-9A5505AB2C7C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7379-A23F-4C90-BE57-F06148198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E62-BA14-45EE-A6A9-9A5505AB2C7C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7379-A23F-4C90-BE57-F06148198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E62-BA14-45EE-A6A9-9A5505AB2C7C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7379-A23F-4C90-BE57-F06148198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E62-BA14-45EE-A6A9-9A5505AB2C7C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7379-A23F-4C90-BE57-F06148198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E62-BA14-45EE-A6A9-9A5505AB2C7C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7379-A23F-4C90-BE57-F06148198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E62-BA14-45EE-A6A9-9A5505AB2C7C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7379-A23F-4C90-BE57-F06148198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22E62-BA14-45EE-A6A9-9A5505AB2C7C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37379-A23F-4C90-BE57-F06148198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fbrparty.ru/uploads/media/invipic.png" TargetMode="External"/><Relationship Id="rId2" Type="http://schemas.openxmlformats.org/officeDocument/2006/relationships/hyperlink" Target="https://itunes.apple.com/ru/app/barboskiny-isupermarket./id1036168283?mt=8&amp;uo=4&amp;at=10l3Sj&amp;ct=applifto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143380"/>
            <a:ext cx="6400800" cy="2214578"/>
          </a:xfrm>
        </p:spPr>
        <p:txBody>
          <a:bodyPr>
            <a:normAutofit/>
          </a:bodyPr>
          <a:lstStyle/>
          <a:p>
            <a:r>
              <a:rPr lang="ru-RU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Интерактивный </a:t>
            </a:r>
            <a:r>
              <a:rPr lang="ru-RU" sz="35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пазл</a:t>
            </a:r>
            <a:endParaRPr lang="ru-RU" sz="35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«Поставь ударение»</a:t>
            </a:r>
            <a:endParaRPr lang="ru-RU" sz="35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Киселёва Ирина Владимировна</a:t>
            </a:r>
          </a:p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начальных классов</a:t>
            </a: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Ирина\барбоскины\d3a9cf18a96e8ad51afd30e28cf609f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642918"/>
            <a:ext cx="3643338" cy="350320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214290"/>
            <a:ext cx="565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МБОУ средняя школа № 4 г. Выкса Нижегородской обл.</a:t>
            </a:r>
            <a:endParaRPr lang="ru-RU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786710" y="6072206"/>
            <a:ext cx="714380" cy="428628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57166"/>
            <a:ext cx="4357718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429125" y="357166"/>
          <a:ext cx="4429155" cy="43577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6385"/>
                <a:gridCol w="1476385"/>
                <a:gridCol w="1476385"/>
              </a:tblGrid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14348" y="1963814"/>
            <a:ext cx="333777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полила</a:t>
            </a:r>
            <a:endParaRPr lang="ru-RU" sz="66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4842" y="5000636"/>
            <a:ext cx="352853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err="1" smtClean="0">
                <a:solidFill>
                  <a:srgbClr val="C00000"/>
                </a:solidFill>
                <a:latin typeface="Comic Sans MS" pitchFamily="66" charset="0"/>
              </a:rPr>
              <a:t>поли‛ла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5115436" y="5000636"/>
            <a:ext cx="352853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Comic Sans MS" pitchFamily="66" charset="0"/>
              </a:rPr>
              <a:t>полила‛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57166"/>
            <a:ext cx="4357718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429125" y="357166"/>
          <a:ext cx="4429155" cy="43577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6385"/>
                <a:gridCol w="1476385"/>
                <a:gridCol w="1476385"/>
              </a:tblGrid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642910" y="2928934"/>
            <a:ext cx="366350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https://itunes.apple.com/ru/app/barboskiny-isupermarket./id1036168283?mt=8&amp;uo=4&amp;at=10l3Sj&amp;ct=appliftoru</a:t>
            </a: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–</a:t>
            </a:r>
            <a:r>
              <a:rPr lang="ru-RU" sz="24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Барбоскины</a:t>
            </a:r>
            <a:endParaRPr lang="ru-RU" sz="2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http://fbrparty.ru/uploads/media/invipic.png</a:t>
            </a: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семья</a:t>
            </a:r>
            <a:endParaRPr lang="ru-RU" sz="4000" dirty="0" smtClean="0">
              <a:latin typeface="Arial" pitchFamily="34" charset="0"/>
            </a:endParaRPr>
          </a:p>
          <a:p>
            <a:pPr lvl="0">
              <a:buNone/>
            </a:pPr>
            <a:endParaRPr lang="ru-RU" sz="1400" dirty="0" smtClean="0">
              <a:latin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57166"/>
            <a:ext cx="4357718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429125" y="357166"/>
          <a:ext cx="4429155" cy="43577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6385"/>
                <a:gridCol w="1476385"/>
                <a:gridCol w="1476385"/>
              </a:tblGrid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14348" y="1500174"/>
            <a:ext cx="311495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шарфы</a:t>
            </a:r>
            <a:endParaRPr lang="ru-RU" sz="66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4857760"/>
            <a:ext cx="330571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Comic Sans MS" pitchFamily="66" charset="0"/>
              </a:rPr>
              <a:t>шарфы‛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>
            <a:off x="4500562" y="4857760"/>
            <a:ext cx="330571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err="1" smtClean="0">
                <a:solidFill>
                  <a:srgbClr val="C00000"/>
                </a:solidFill>
                <a:latin typeface="Comic Sans MS" pitchFamily="66" charset="0"/>
              </a:rPr>
              <a:t>ша‛рфы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57166"/>
            <a:ext cx="4357718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429125" y="357166"/>
          <a:ext cx="4429155" cy="43577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6385"/>
                <a:gridCol w="1476385"/>
                <a:gridCol w="1476385"/>
              </a:tblGrid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71538" y="2071678"/>
            <a:ext cx="203934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хвоя</a:t>
            </a:r>
            <a:endParaRPr lang="ru-RU" sz="66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1785918" y="5143512"/>
            <a:ext cx="223009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err="1" smtClean="0">
                <a:solidFill>
                  <a:srgbClr val="C00000"/>
                </a:solidFill>
                <a:latin typeface="Comic Sans MS" pitchFamily="66" charset="0"/>
              </a:rPr>
              <a:t>хво‛я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29190" y="5143512"/>
            <a:ext cx="223009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Comic Sans MS" pitchFamily="66" charset="0"/>
              </a:rPr>
              <a:t>хвоя‛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57166"/>
            <a:ext cx="4357718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429125" y="357166"/>
          <a:ext cx="4429155" cy="43577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6385"/>
                <a:gridCol w="1476385"/>
                <a:gridCol w="1476385"/>
              </a:tblGrid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4282" y="1785926"/>
            <a:ext cx="386836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красивее</a:t>
            </a:r>
            <a:endParaRPr lang="ru-RU" sz="66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44" y="5107086"/>
            <a:ext cx="405912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err="1" smtClean="0">
                <a:solidFill>
                  <a:srgbClr val="C00000"/>
                </a:solidFill>
                <a:latin typeface="Comic Sans MS" pitchFamily="66" charset="0"/>
              </a:rPr>
              <a:t>красиве‛е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5013469" y="5107086"/>
            <a:ext cx="405912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err="1" smtClean="0">
                <a:solidFill>
                  <a:srgbClr val="C00000"/>
                </a:solidFill>
                <a:latin typeface="Comic Sans MS" pitchFamily="66" charset="0"/>
              </a:rPr>
              <a:t>краси‛вее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57166"/>
            <a:ext cx="4357718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429125" y="357166"/>
          <a:ext cx="4429155" cy="43577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6385"/>
                <a:gridCol w="1476385"/>
                <a:gridCol w="1476385"/>
              </a:tblGrid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14348" y="1963814"/>
            <a:ext cx="25699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брала</a:t>
            </a:r>
            <a:endParaRPr lang="ru-RU" sz="66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11242" y="4929198"/>
            <a:ext cx="282641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err="1" smtClean="0">
                <a:solidFill>
                  <a:srgbClr val="C00000"/>
                </a:solidFill>
                <a:latin typeface="Comic Sans MS" pitchFamily="66" charset="0"/>
              </a:rPr>
              <a:t>бра‛ла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>
            <a:off x="5168894" y="4929198"/>
            <a:ext cx="276069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Comic Sans MS" pitchFamily="66" charset="0"/>
              </a:rPr>
              <a:t>брала‛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57166"/>
            <a:ext cx="4357718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429125" y="357166"/>
          <a:ext cx="4429155" cy="43577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6385"/>
                <a:gridCol w="1476385"/>
                <a:gridCol w="1476385"/>
              </a:tblGrid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4282" y="1785926"/>
            <a:ext cx="36647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длиннее</a:t>
            </a:r>
            <a:endParaRPr lang="ru-RU" sz="66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214282" y="4500570"/>
            <a:ext cx="385554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err="1" smtClean="0">
                <a:solidFill>
                  <a:srgbClr val="C00000"/>
                </a:solidFill>
                <a:latin typeface="Comic Sans MS" pitchFamily="66" charset="0"/>
              </a:rPr>
              <a:t>длинне‛е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43438" y="5500702"/>
            <a:ext cx="385554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err="1" smtClean="0">
                <a:solidFill>
                  <a:srgbClr val="C00000"/>
                </a:solidFill>
                <a:latin typeface="Comic Sans MS" pitchFamily="66" charset="0"/>
              </a:rPr>
              <a:t>дли‛ннее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57166"/>
            <a:ext cx="4357718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429125" y="357166"/>
          <a:ext cx="4429155" cy="43577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6385"/>
                <a:gridCol w="1476385"/>
                <a:gridCol w="1476385"/>
              </a:tblGrid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14348" y="1963814"/>
            <a:ext cx="26404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банты</a:t>
            </a:r>
            <a:endParaRPr lang="ru-RU" sz="66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83586" y="5143512"/>
            <a:ext cx="283122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Comic Sans MS" pitchFamily="66" charset="0"/>
              </a:rPr>
              <a:t>банты‛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>
            <a:off x="5241238" y="5143512"/>
            <a:ext cx="283122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err="1" smtClean="0">
                <a:solidFill>
                  <a:srgbClr val="C00000"/>
                </a:solidFill>
                <a:latin typeface="Comic Sans MS" pitchFamily="66" charset="0"/>
              </a:rPr>
              <a:t>ба‛нты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57166"/>
            <a:ext cx="4357718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429125" y="357166"/>
          <a:ext cx="4429155" cy="43577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6385"/>
                <a:gridCol w="1476385"/>
                <a:gridCol w="1476385"/>
              </a:tblGrid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14348" y="1963814"/>
            <a:ext cx="30668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начала</a:t>
            </a:r>
            <a:endParaRPr lang="ru-RU" sz="66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14311" y="4929198"/>
            <a:ext cx="325762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Comic Sans MS" pitchFamily="66" charset="0"/>
              </a:rPr>
              <a:t>начала‛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29153" y="4929198"/>
            <a:ext cx="325762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err="1" smtClean="0">
                <a:solidFill>
                  <a:srgbClr val="C00000"/>
                </a:solidFill>
                <a:latin typeface="Comic Sans MS" pitchFamily="66" charset="0"/>
              </a:rPr>
              <a:t>нача‛ла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57166"/>
            <a:ext cx="4357718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429125" y="357166"/>
          <a:ext cx="4429155" cy="43577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6385"/>
                <a:gridCol w="1476385"/>
                <a:gridCol w="1476385"/>
              </a:tblGrid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1452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14348" y="1963814"/>
            <a:ext cx="26548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спала</a:t>
            </a:r>
            <a:endParaRPr lang="ru-RU" sz="66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54845" y="5000636"/>
            <a:ext cx="284565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err="1" smtClean="0">
                <a:solidFill>
                  <a:srgbClr val="C00000"/>
                </a:solidFill>
                <a:latin typeface="Comic Sans MS" pitchFamily="66" charset="0"/>
              </a:rPr>
              <a:t>спа‛ла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>
            <a:off x="5298249" y="5000636"/>
            <a:ext cx="284565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Comic Sans MS" pitchFamily="66" charset="0"/>
              </a:rPr>
              <a:t>спала‛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72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Источники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Киселева Ирина</cp:lastModifiedBy>
  <cp:revision>17</cp:revision>
  <dcterms:created xsi:type="dcterms:W3CDTF">2016-10-23T12:55:38Z</dcterms:created>
  <dcterms:modified xsi:type="dcterms:W3CDTF">2021-11-25T08:28:43Z</dcterms:modified>
</cp:coreProperties>
</file>