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0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70" d="100"/>
          <a:sy n="70" d="100"/>
        </p:scale>
        <p:origin x="51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746C7-67A8-475A-B59F-9EBC76796B55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5F925-05B0-4A4D-964C-F380064C9A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9049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746C7-67A8-475A-B59F-9EBC76796B55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5F925-05B0-4A4D-964C-F380064C9A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60104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746C7-67A8-475A-B59F-9EBC76796B55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5F925-05B0-4A4D-964C-F380064C9A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82077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746C7-67A8-475A-B59F-9EBC76796B55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5F925-05B0-4A4D-964C-F380064C9A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68554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746C7-67A8-475A-B59F-9EBC76796B55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5F925-05B0-4A4D-964C-F380064C9A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4892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746C7-67A8-475A-B59F-9EBC76796B55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5F925-05B0-4A4D-964C-F380064C9A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2375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746C7-67A8-475A-B59F-9EBC76796B55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5F925-05B0-4A4D-964C-F380064C9A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8431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746C7-67A8-475A-B59F-9EBC76796B55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5F925-05B0-4A4D-964C-F380064C9A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23088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746C7-67A8-475A-B59F-9EBC76796B55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5F925-05B0-4A4D-964C-F380064C9A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06483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746C7-67A8-475A-B59F-9EBC76796B55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5F925-05B0-4A4D-964C-F380064C9A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1585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746C7-67A8-475A-B59F-9EBC76796B55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5F925-05B0-4A4D-964C-F380064C9A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1645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D746C7-67A8-475A-B59F-9EBC76796B55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85F925-05B0-4A4D-964C-F380064C9A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5481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10748" y="698294"/>
            <a:ext cx="9144000" cy="799202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</a:rPr>
              <a:t>8 сентября 1941-27 января 1944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3826" y="3074504"/>
            <a:ext cx="5141844" cy="1245706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872 дня –это почти 2,5 года</a:t>
            </a:r>
            <a:endParaRPr lang="ru-RU" sz="32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5670" y="1921565"/>
            <a:ext cx="6129961" cy="408664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01061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8297" y="331304"/>
            <a:ext cx="5844208" cy="5778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Жизнь в городе с каждым днем становилась труднее. Единственной возможностью для выживания стало Ладожское озеро. По этой дороге под обстрелом противника перевозили хлеб в город, а обратно вывозили детей и стариков. </a:t>
            </a: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Поэтому этот путь назвали </a:t>
            </a:r>
            <a:r>
              <a:rPr lang="ru-RU" sz="28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«Дорога жизни»</a:t>
            </a:r>
            <a:r>
              <a:rPr lang="ru-RU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 весной поездки по льду были опасны, машины проваливались под лед.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42" name="Picture 2" descr="https://fullpicture.ru/wp-content/uploads/2021/01/saved-leningrad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30686" y="2172659"/>
            <a:ext cx="5961417" cy="406752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5947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7322" y="543340"/>
            <a:ext cx="5208104" cy="47622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Ленинград был отрезан от большой земли. В городе оставались в основном женщины, старики и дети. Все, кто мог держать оружие ушли на фронт. На заводах работали даже дети- школьники.</a:t>
            </a: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городе оставалось 400 тысяч детей – от младенцев до школьников и подростков.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1266" name="Picture 2" descr="https://avatars.mds.yandex.net/get-zen_doc/1572663/pub_5f12d23ad590b9001fb723d9_5f12f5215c22834f33a5b6bc/scale_1200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19999" y="92765"/>
            <a:ext cx="4465983" cy="334204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s://uchebnik.mos.ru/system_2/atomic_objects/files/003/707/218/original/1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2537" y="3617730"/>
            <a:ext cx="4280453" cy="308315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28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1304" y="490330"/>
            <a:ext cx="5141844" cy="28110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то тяжелое время продолжали учиться дети, работали филармонии, проходили концерты. И это тоже был подвиг, так давали фашистам понять, что город живет.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290" name="Picture 2" descr="https://im0-tub-ru.yandex.net/i?id=0946c9c676c44acdb3c0f6e06cffeb8e-l&amp;n=1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95112" y="213599"/>
            <a:ext cx="4271601" cy="308775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https://cf2.ppt-online.org/files2/slide/k/k4PXL0yWtHNmMF7CwApTvGEu5bdDVqnS3Y2IfJx1Z/slide-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57352" y="3301356"/>
            <a:ext cx="4631592" cy="346917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5312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1305" y="291548"/>
            <a:ext cx="11436626" cy="24785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осажденном городе впервые исполнили </a:t>
            </a:r>
            <a:r>
              <a:rPr lang="ru-RU" sz="2800" b="1" i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«великую седьмую симфонию»</a:t>
            </a: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Дмитрия Шостаковича.  </a:t>
            </a: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Её ещё называют Ленинградскую, её композитор сочинял в блокадном городе, как ответ немецкому нашествию. Эта симфония стала символом победы в Великой Отечественной войне.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3316" name="Picture 4" descr="https://cont.ws/uploads/posts2/54415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77937" y="2836889"/>
            <a:ext cx="9062271" cy="3775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1390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963478" y="278296"/>
            <a:ext cx="5446644" cy="19192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январе 1943 года наши войска перешли в наступление, а 27 января 1944 года город был освобожден от блокады.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7566" y="4148223"/>
            <a:ext cx="697064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Героическая оборона 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Ленинграда стала 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символом мужества советского народа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Ценой неимоверных лишений, героизма и самопожертвования воины и жители Ленинграда отстояли город.</a:t>
            </a:r>
          </a:p>
        </p:txBody>
      </p:sp>
      <p:pic>
        <p:nvPicPr>
          <p:cNvPr id="14338" name="Picture 2" descr="https://gov-news.ru/wp-content/uploads/2019/01/3e30e7d1ef3b775857967cb61d9f30a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-136525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https://peterburg.center/sites/default/files/u4069/pobeda_194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6348" y="227937"/>
            <a:ext cx="4333461" cy="38152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2" name="Picture 6" descr="https://i.mycdn.me/i?r=AyH4iRPQ2q0otWIFepML2LxRgm-ChHozQRVSMXW1F-eqGQ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57391" y="2666959"/>
            <a:ext cx="5075584" cy="40520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263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6" descr="https://pbs.twimg.com/media/DsjJ4-fXQAEKHOm.jpg:lar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67"/>
          <a:stretch/>
        </p:blipFill>
        <p:spPr>
          <a:xfrm>
            <a:off x="5660571" y="360238"/>
            <a:ext cx="4943479" cy="61444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555171" y="359229"/>
            <a:ext cx="6455229" cy="1077218"/>
          </a:xfrm>
          <a:prstGeom prst="rect">
            <a:avLst/>
          </a:prstGeom>
          <a:solidFill>
            <a:srgbClr val="C00000"/>
          </a:solidFill>
          <a:scene3d>
            <a:camera prst="perspectiveHeroicExtremeRightFacing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Салют в честь освобождения Ленинграда – 27 января 1944 года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697784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4562" y="1284218"/>
            <a:ext cx="4982817" cy="43054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Много времени отделяет нас от той войны, но каждый должен помнить подвиг защитников.</a:t>
            </a:r>
            <a:endParaRPr lang="ru-RU" sz="2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Пискаревском кладбище, у братской могилы горит Вечный огонь. Люди приносят сюда цветы и молчат, думая о тех, кому мы обязаны мирной жизнью. 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5366" name="Picture 6" descr="http://static.kremlin.ru/media/events/photos/big2x/CW7TPOxevkJlBT2GCkMQuZC9fkAzhWgC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70959" y="947058"/>
            <a:ext cx="6448085" cy="397860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17714" y="147058"/>
            <a:ext cx="828402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За мужество и героизм город Ленинград </a:t>
            </a:r>
            <a:endParaRPr lang="ru-RU" sz="2800" b="1" i="1" dirty="0" smtClean="0">
              <a:solidFill>
                <a:srgbClr val="C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2800" b="1" i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получил </a:t>
            </a:r>
            <a:r>
              <a:rPr lang="ru-RU" sz="2800" b="1" i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звание Город – герой! 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772263" y="5990459"/>
            <a:ext cx="49828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Презентацию подготовила воспитатель ГПД   ГБОУ СОШ №547 </a:t>
            </a:r>
          </a:p>
          <a:p>
            <a:r>
              <a:rPr lang="ru-RU" sz="1400" dirty="0" smtClean="0"/>
              <a:t>Соболева Т.Е.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092072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3286" y="1892220"/>
            <a:ext cx="5573959" cy="4202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Это очень памятная дата для нашего города Санкт-Петербурга. Раньше его называли Ленинградом, а жителей – ленинградцами. Много испытаний было у нашего прекрасного </a:t>
            </a:r>
            <a:r>
              <a:rPr lang="ru-RU" sz="2800" u="sng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города</a:t>
            </a:r>
            <a:r>
              <a:rPr lang="ru-RU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наводнения, пожары, но Великая Отечественная война самое страшное испытание.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s://avatars.mds.yandex.net/get-zen_doc/209388/pub_5a5be8dba815f1cc5b099f4e_5a5beb5ca815f1cc5b099f53/scale_1200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39475" y="1985922"/>
            <a:ext cx="6091748" cy="401547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27961" y="409191"/>
            <a:ext cx="9876486" cy="640945"/>
          </a:xfrm>
          <a:prstGeom prst="rect">
            <a:avLst/>
          </a:prstGeom>
          <a:solidFill>
            <a:srgbClr val="C00000"/>
          </a:solidFill>
        </p:spPr>
        <p:txBody>
          <a:bodyPr wrap="none">
            <a:spAutoFit/>
          </a:bodyPr>
          <a:lstStyle/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27 января 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День снятия блокады </a:t>
            </a:r>
            <a:r>
              <a:rPr lang="ru-RU" sz="3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Ленинграда</a:t>
            </a:r>
            <a:endParaRPr lang="ru-RU" sz="3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7864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4070" y="331305"/>
            <a:ext cx="4996070" cy="23759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1941 году на нашу Родину напала фашистская Германия. Война ворвалась в мирную жизнь ленинградцев, и жители стали работать для фронта. 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77 лет назад советские войска полностью освободили Ленинград от фашистской блокады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71930" y="462965"/>
            <a:ext cx="4756584" cy="28638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s://cs8.pikabu.ru/post_img/2017/05/06/9/og_og_149408374823534083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16402" y="3847704"/>
            <a:ext cx="5128134" cy="268372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 rot="20986220">
            <a:off x="552078" y="3297498"/>
            <a:ext cx="5141842" cy="707886"/>
          </a:xfrm>
          <a:prstGeom prst="rect">
            <a:avLst/>
          </a:prstGeom>
          <a:solidFill>
            <a:srgbClr val="C0000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isometricOffAxis1Right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Ленинград -Фронту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959482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2035" y="225288"/>
            <a:ext cx="5446643" cy="65562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sz="2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</a:t>
            </a:r>
            <a:r>
              <a:rPr lang="ru-RU" sz="2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чень скоро враги оказались рядом с Ленинградом. Днем и ночью фашисты бомбили и обстреливали город, полыхали пожары, гибли люди. Враги не сумели захватить город силой, тогда они решили задушить город блокадой. </a:t>
            </a: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sz="2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 сентября 1941 года немцы окружили город, перекрыли все выходы и входы. Враг не давал вывозить из города детей, больных, в город не поступали продукты питания. Но жители проявляли стойкость, мужество, всеми силами защищали город.</a:t>
            </a:r>
            <a:endParaRPr lang="ru-RU" sz="2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s://fs.znanio.ru/d5af0e/de/91/9f250d41c3aaffa238a8440985930ccdde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58678" y="1281210"/>
            <a:ext cx="6321287" cy="5027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870712" y="225288"/>
            <a:ext cx="6109253" cy="769441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/>
              <a:t>Ленинград в блокаде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2513366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792" y="311211"/>
            <a:ext cx="4572000" cy="5675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город перестало поступать продовольствие, отключили свет, отопление, воду…Наступила холодная зима…Наступили страшные блокадные дни…</a:t>
            </a: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Норма хлеба снизилась в 5раз, вот такой кусочек хлеба давали жителю блокадного Ленинграда -125грамм. И всё, только вода.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https://ds04.infourok.ru/uploads/ex/06f4/00140423-fbde6c07/1/img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28591" y="168749"/>
            <a:ext cx="5883966" cy="44129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221357" y="4678017"/>
            <a:ext cx="683812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Блокадный хлеб… Муки в нем было ненамного больше, чем жмыха, целлюлозы, соды, отрубей. 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Есть который можно было, как говорили сами блокадники, «только запивая водой и с молитвой». Но и сейчас нет для них ничего дороже него.</a:t>
            </a:r>
          </a:p>
        </p:txBody>
      </p:sp>
    </p:spTree>
    <p:extLst>
      <p:ext uri="{BB962C8B-B14F-4D97-AF65-F5344CB8AC3E}">
        <p14:creationId xmlns:p14="http://schemas.microsoft.com/office/powerpoint/2010/main" val="1640773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4" name="Picture 10" descr="https://realnoevremya.ru/uploads/article/80/d8/409d73e5b3a26a8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9217" y="3913649"/>
            <a:ext cx="4332440" cy="281608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9270" y="303079"/>
            <a:ext cx="6702148" cy="3746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Дома не отапливались, не было угля, люди в комнатах ставили буржуйки – маленькие печки, а в них жгли мебель, книги, чтобы как-то согреться. Но даже в самые сильные морозы люди не трогали деревья, сады и парки они сохранили для нас с вами. В домах не работал водопровод, за водой ходили на реку Нева.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152" name="Picture 8" descr="https://www.herzen.spb.ru/uploads/ivanovaap/images/IMG_4837-19-09-18-11-3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47312" y="579631"/>
            <a:ext cx="4257399" cy="31930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258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371061"/>
            <a:ext cx="4903304" cy="3205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Окна в домах заклеивали узкими полосами бумаги – чтобы осколки при бомбёжке не могли поранить. Вешали темные шторы, чтобы ночью не было видно даже маленького огонька свечки. Так как фашистские летчики летали и бомбили по ночам.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https://newtimes.ru/upload/medialibrary/768/020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806985" y="484362"/>
            <a:ext cx="3826531" cy="587289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472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4314" y="259552"/>
            <a:ext cx="580445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Город регулярно, по несколько раз в сутки обстреливали с воздуха. И тогда люди слышали такой сигнал 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90330" y="3260035"/>
            <a:ext cx="6066045" cy="10057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 после отбоя воздушной сирены люди слышали звук метронома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196" name="Picture 4" descr="https://cdnn21.img.ria.ru/images/07e4/04/0d/1569981725_0:84:3339:1962_1280x0_80_0_0_aaf66f3ebc147b5967ebbe44bd078c8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56375" y="3695985"/>
            <a:ext cx="5059799" cy="284613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4415" y="259552"/>
            <a:ext cx="4187688" cy="311633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04122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9486" y="318053"/>
            <a:ext cx="6477308" cy="64401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Метроном</a:t>
            </a:r>
            <a:r>
              <a:rPr lang="ru-RU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напоминал звук биения сердца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ru-RU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Он как-бы 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</a:t>
            </a:r>
            <a:r>
              <a:rPr lang="ru-RU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оворил людям, что жизнь продолжается. </a:t>
            </a: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тяжелые блокадные дни звук метронома не затихал ни на минуту. Все 900 дней и ночей он сообщал о том, что город живет, дышит, что Ленинград не сдался.</a:t>
            </a: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Если сигнал редкий - это означало, что в городе все спокойно. </a:t>
            </a: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Если частый, то означало, что начинается артобстрел.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220" name="Picture 4" descr="https://iohotnik.ru/wp-content/uploads/f/4/a/f4a5b8d1c69e8621636c8534376c8bd1.jpe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6794" y="728869"/>
            <a:ext cx="5227983" cy="348532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492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</TotalTime>
  <Words>435</Words>
  <Application>Microsoft Office PowerPoint</Application>
  <PresentationFormat>Широкоэкранный</PresentationFormat>
  <Paragraphs>40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Тема Office</vt:lpstr>
      <vt:lpstr>8 сентября 1941-27 января 1944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 сентября 1941-27 января 1944</dc:title>
  <dc:creator>Тасибос</dc:creator>
  <cp:lastModifiedBy>Тасибос</cp:lastModifiedBy>
  <cp:revision>31</cp:revision>
  <dcterms:created xsi:type="dcterms:W3CDTF">2022-01-21T18:47:12Z</dcterms:created>
  <dcterms:modified xsi:type="dcterms:W3CDTF">2022-02-08T18:01:43Z</dcterms:modified>
</cp:coreProperties>
</file>