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60" r:id="rId5"/>
    <p:sldId id="261" r:id="rId6"/>
    <p:sldId id="269" r:id="rId7"/>
    <p:sldId id="263" r:id="rId8"/>
    <p:sldId id="271" r:id="rId9"/>
    <p:sldId id="265" r:id="rId10"/>
    <p:sldId id="272" r:id="rId11"/>
    <p:sldId id="266" r:id="rId12"/>
    <p:sldId id="267" r:id="rId13"/>
    <p:sldId id="264" r:id="rId14"/>
    <p:sldId id="270" r:id="rId15"/>
    <p:sldId id="25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19" autoAdjust="0"/>
    <p:restoredTop sz="94660"/>
  </p:normalViewPr>
  <p:slideViewPr>
    <p:cSldViewPr>
      <p:cViewPr varScale="1">
        <p:scale>
          <a:sx n="69" d="100"/>
          <a:sy n="69" d="100"/>
        </p:scale>
        <p:origin x="-13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687010-F759-41E7-9962-727B887AADC9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D21330-ECBB-4300-AF66-1DFE5E7AC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092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D21330-ECBB-4300-AF66-1DFE5E7AC0E8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202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861048"/>
            <a:ext cx="5254352" cy="2306687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Экологическое воспитание детей раннего возраста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72200" y="4869160"/>
            <a:ext cx="2592288" cy="1872208"/>
          </a:xfrm>
        </p:spPr>
        <p:txBody>
          <a:bodyPr>
            <a:normAutofit fontScale="47500" lnSpcReduction="20000"/>
          </a:bodyPr>
          <a:lstStyle/>
          <a:p>
            <a:pPr algn="l">
              <a:lnSpc>
                <a:spcPct val="120000"/>
              </a:lnSpc>
            </a:pPr>
            <a:r>
              <a:rPr lang="ru-RU" sz="3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МБДОУ - Детский сад №7 «Крылышки</a:t>
            </a:r>
            <a:r>
              <a:rPr lang="ru-RU" sz="3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l">
              <a:lnSpc>
                <a:spcPct val="120000"/>
              </a:lnSpc>
            </a:pPr>
            <a:r>
              <a:rPr lang="ru-RU" sz="3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г.Салехард</a:t>
            </a:r>
            <a:endParaRPr lang="ru-RU" sz="3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120000"/>
              </a:lnSpc>
            </a:pPr>
            <a:r>
              <a:rPr lang="ru-RU" sz="3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Выполнили:</a:t>
            </a:r>
          </a:p>
          <a:p>
            <a:pPr algn="l">
              <a:lnSpc>
                <a:spcPct val="120000"/>
              </a:lnSpc>
            </a:pPr>
            <a:r>
              <a:rPr lang="ru-RU" sz="3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Ахметжанова</a:t>
            </a:r>
            <a:r>
              <a:rPr lang="ru-RU" sz="3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А.Ю.</a:t>
            </a:r>
          </a:p>
          <a:p>
            <a:pPr algn="l">
              <a:lnSpc>
                <a:spcPct val="120000"/>
              </a:lnSpc>
            </a:pPr>
            <a:r>
              <a:rPr lang="ru-RU" sz="3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Большакова М.С.</a:t>
            </a: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0030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Совместная деятельность родителей и детей «Осенняя поделка из природного материала</a:t>
            </a:r>
            <a:endParaRPr lang="ru-RU" sz="3600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772816"/>
            <a:ext cx="4248472" cy="4752528"/>
          </a:xfrm>
        </p:spPr>
      </p:pic>
      <p:pic>
        <p:nvPicPr>
          <p:cNvPr id="3074" name="Picture 2" descr="C:\Users\User\Desktop\экологическое воспитатние раннего возраста\фото\image-14-10-21-03-52-2.heic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1772815"/>
            <a:ext cx="4320480" cy="4615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441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Наблюдение на прогулке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634054" y="1758435"/>
            <a:ext cx="4473279" cy="421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2032" y="18262648"/>
            <a:ext cx="9697611" cy="7273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569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Предметно-развивающая среда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526" y="1340768"/>
            <a:ext cx="5280587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5343" y="1556792"/>
            <a:ext cx="3739344" cy="4985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027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0892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Хочется верить, что любовь к</a:t>
            </a:r>
            <a:b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природе останется в сердцах</a:t>
            </a:r>
            <a:b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наших воспитанников на долгие</a:t>
            </a:r>
            <a:b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годы и поможет им жить в</a:t>
            </a:r>
            <a:b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гармонии с окружающим миром.</a:t>
            </a:r>
          </a:p>
        </p:txBody>
      </p:sp>
    </p:spTree>
    <p:extLst>
      <p:ext uri="{BB962C8B-B14F-4D97-AF65-F5344CB8AC3E}">
        <p14:creationId xmlns:p14="http://schemas.microsoft.com/office/powerpoint/2010/main" val="1033996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Список используемых источников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Список используемых источников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Гербова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В.В., Максакова А.И. Занятия по развитию речи в первой младшей группе детского сада: Пособие для воспитателя детского сада. – 2-е изд.,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перераб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. – М.: Просвещение, 1986. – 128с.</a:t>
            </a:r>
          </a:p>
          <a:p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Знакомство с первыми сказками. – Программа комплексных занятий с детьми младшего дошкольного возраста, цикл №2. – М.:»ЮНИВЕС», 2002. – 80с.</a:t>
            </a:r>
          </a:p>
          <a:p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Маханева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М.Д., Рещикова С.В. Игровые занятия с детьми от 1 до 3 лет: Методическое пособие для педагогов и родителей. – М.: ТЦ Сфера, 2005.- 96с. (Ранний возраст).</a:t>
            </a:r>
          </a:p>
          <a:p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Николаева С.Н. Экологическое воспитание младших дошкольников. Книга для воспитателей детского сада. – М.: Мозаика-синтез, 2016. – 64с.</a:t>
            </a:r>
          </a:p>
          <a:p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Николаева С.Н. Экологическое воспитание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млдаших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дошкольников. Книга для воспитателей детского сада. – М.: Мозаика-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Сннтез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, 2000. – 96с.</a:t>
            </a:r>
          </a:p>
          <a:p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О.А.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Соломенникова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. Ознакомление с природой в детском саду: Вторая группа раннего возраста. – М.: Мозаика-синтез, 2016</a:t>
            </a:r>
          </a:p>
          <a:p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Первые шаги. Материалы московского городского конкурса «Первые шаги» (Модель воспитания детей раннего возраста) 2001 – 2002 года.- М.: ЛИНКА-ПРЕСС, 2002. – 392с.</a:t>
            </a:r>
          </a:p>
          <a:p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Теплюк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С.Н. Занятия на прогулках с детьми младшего дошкольного возраста: Пособие для педагогов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дошк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. Учреждений. – М.: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Гуманит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. Изд. Центр ВЛАДОС, 2001. – 160 с.</a:t>
            </a:r>
          </a:p>
          <a:p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[Электронный ресурс]. Социальная сеть работников образования. URL: http: nsportal.ru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727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59632" y="2276872"/>
            <a:ext cx="648072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 </a:t>
            </a:r>
          </a:p>
          <a:p>
            <a:pPr algn="ctr"/>
            <a:r>
              <a:rPr lang="ru-RU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Берегите природу!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1175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556792"/>
            <a:ext cx="8229600" cy="1858218"/>
          </a:xfrm>
        </p:spPr>
        <p:txBody>
          <a:bodyPr>
            <a:noAutofit/>
          </a:bodyPr>
          <a:lstStyle/>
          <a:p>
            <a:pPr algn="r"/>
            <a:r>
              <a:rPr lang="ru-RU" sz="2800" b="1" i="1" dirty="0">
                <a:latin typeface="Times New Roman" pitchFamily="18" charset="0"/>
                <a:cs typeface="Aharoni" pitchFamily="2" charset="-79"/>
              </a:rPr>
              <a:t>«Человек стал человеком, когда услышал шепот листьев и песню кузнечика, журчание весеннего ручья и звон серебряных колокольчиков в бездонном летнем небе, шорох снежинок и завывание вьюги за окном, ласковый плеск волны и торжественную тишину ночи, – услышал, и, затаив дыхание, слушает сотни и тысячи лет чудесную музыку жизни». В. А. Сухомлинский.</a:t>
            </a:r>
          </a:p>
        </p:txBody>
      </p:sp>
    </p:spTree>
    <p:extLst>
      <p:ext uri="{BB962C8B-B14F-4D97-AF65-F5344CB8AC3E}">
        <p14:creationId xmlns:p14="http://schemas.microsoft.com/office/powerpoint/2010/main" val="285169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Актуальность работы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Сегодня экологическое образование в мире считается приоритетным направлением обучения и воспитания детей дошкольного возраста. Бережное отношение к природе, осознание важности её охраны, формирование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экокультуры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и природоохранного сознания необходимо воспитывать с ранних лет, в дошкольном детстве.</a:t>
            </a:r>
          </a:p>
        </p:txBody>
      </p:sp>
    </p:spTree>
    <p:extLst>
      <p:ext uri="{BB962C8B-B14F-4D97-AF65-F5344CB8AC3E}">
        <p14:creationId xmlns:p14="http://schemas.microsoft.com/office/powerpoint/2010/main" val="2332750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Ознакомление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 природой и природными явлениями.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умения устанавливать причинно-следственные связи между природными явлениями.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первичных представлений о природном многообразии; элементарных экологических представлений; о том, что человек часть природы, он должен беречь природу.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любви к природе.</a:t>
            </a:r>
          </a:p>
        </p:txBody>
      </p:sp>
    </p:spTree>
    <p:extLst>
      <p:ext uri="{BB962C8B-B14F-4D97-AF65-F5344CB8AC3E}">
        <p14:creationId xmlns:p14="http://schemas.microsoft.com/office/powerpoint/2010/main" val="600133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507288" cy="5544616"/>
          </a:xfrm>
        </p:spPr>
        <p:txBody>
          <a:bodyPr>
            <a:normAutofit fontScale="47500" lnSpcReduction="20000"/>
          </a:bodyPr>
          <a:lstStyle/>
          <a:p>
            <a:pPr algn="ctr">
              <a:lnSpc>
                <a:spcPct val="120000"/>
              </a:lnSpc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Знакомить 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с доступными явлениями природы.</a:t>
            </a:r>
          </a:p>
          <a:p>
            <a:pPr algn="ctr">
              <a:lnSpc>
                <a:spcPct val="120000"/>
              </a:lnSpc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Учить 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узнавать и называть в натуре и на картинке, в игрушках домашних животных и птиц (кошку, собаку, корову, курицу и др.) и их детенышей.</a:t>
            </a:r>
          </a:p>
          <a:p>
            <a:pPr algn="ctr">
              <a:lnSpc>
                <a:spcPct val="120000"/>
              </a:lnSpc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Учить узнавать на картинках и в игрушках некоторых диких животных и называть их (медведя, зайца, лису и др.).</a:t>
            </a:r>
          </a:p>
          <a:p>
            <a:pPr algn="ctr">
              <a:lnSpc>
                <a:spcPct val="120000"/>
              </a:lnSpc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Учить 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детей наблюдать за объектами природы (птицами на улице, рыбками в аквариуме, насекомыми).</a:t>
            </a:r>
          </a:p>
          <a:p>
            <a:pPr algn="ctr">
              <a:lnSpc>
                <a:spcPct val="120000"/>
              </a:lnSpc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Учить 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различать по внешнему виду овощи (помидор, огурец, морковь и др.) и фрукты (яблоко, груша и др.).</a:t>
            </a:r>
          </a:p>
          <a:p>
            <a:pPr algn="ctr">
              <a:lnSpc>
                <a:spcPct val="120000"/>
              </a:lnSpc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Помогать 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замечать красоту природы детям в разное время года.</a:t>
            </a:r>
          </a:p>
          <a:p>
            <a:pPr algn="ctr">
              <a:lnSpc>
                <a:spcPct val="120000"/>
              </a:lnSpc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Воспитывать 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бережное отношение к животным.</a:t>
            </a:r>
          </a:p>
          <a:p>
            <a:pPr algn="ctr">
              <a:lnSpc>
                <a:spcPct val="120000"/>
              </a:lnSpc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Учить 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основам взаимодействия с природой.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5082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Методы работы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беседы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просьбы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 помощи в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Оформлении обогащении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предметно-</a:t>
            </a:r>
          </a:p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азвивающей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реды группы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папки-передвижки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689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Методы работы с детьми</a:t>
            </a:r>
            <a:endParaRPr lang="ru-RU" sz="4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 </a:t>
            </a:r>
            <a:r>
              <a:rPr lang="ru-RU" dirty="0"/>
              <a:t>наблюдения за живыми и неживыми объектами;</a:t>
            </a:r>
          </a:p>
          <a:p>
            <a:r>
              <a:rPr lang="ru-RU" dirty="0" smtClean="0"/>
              <a:t>опытно-экспериментальная </a:t>
            </a:r>
            <a:r>
              <a:rPr lang="ru-RU" dirty="0"/>
              <a:t>деятельность;</a:t>
            </a:r>
          </a:p>
          <a:p>
            <a:r>
              <a:rPr lang="ru-RU" dirty="0" smtClean="0"/>
              <a:t> </a:t>
            </a:r>
            <a:r>
              <a:rPr lang="ru-RU" dirty="0"/>
              <a:t>подвижные и дидактические игры;</a:t>
            </a:r>
          </a:p>
          <a:p>
            <a:r>
              <a:rPr lang="ru-RU" dirty="0" smtClean="0"/>
              <a:t> </a:t>
            </a:r>
            <a:r>
              <a:rPr lang="ru-RU" dirty="0"/>
              <a:t>непосредственно образовательная деятельность;</a:t>
            </a:r>
          </a:p>
          <a:p>
            <a:r>
              <a:rPr lang="ru-RU" dirty="0" smtClean="0"/>
              <a:t> </a:t>
            </a:r>
            <a:r>
              <a:rPr lang="ru-RU" dirty="0"/>
              <a:t>использование иллюстративно-наглядного материала;</a:t>
            </a:r>
          </a:p>
          <a:p>
            <a:r>
              <a:rPr lang="ru-RU" dirty="0" smtClean="0"/>
              <a:t>чтение </a:t>
            </a:r>
            <a:r>
              <a:rPr lang="ru-RU" dirty="0"/>
              <a:t>детской природоведческой и художественной</a:t>
            </a:r>
          </a:p>
          <a:p>
            <a:r>
              <a:rPr lang="ru-RU" dirty="0"/>
              <a:t>литературы;</a:t>
            </a:r>
          </a:p>
          <a:p>
            <a:r>
              <a:rPr lang="ru-RU" dirty="0" smtClean="0"/>
              <a:t> </a:t>
            </a:r>
            <a:r>
              <a:rPr lang="ru-RU" dirty="0"/>
              <a:t>посильный труд в природе.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4978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Лепка: «Падают, падают листья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572000" y="2492896"/>
            <a:ext cx="4354357" cy="3265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618" y="2636912"/>
            <a:ext cx="3936437" cy="33123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1340768"/>
            <a:ext cx="79928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Познакомить с пластилином и его свойствами; научить разминать пластилин пальцами и ладонями обеих рук; формировать интерес к работе с пластилином; развивать мелкую моторику.</a:t>
            </a:r>
          </a:p>
        </p:txBody>
      </p:sp>
    </p:spTree>
    <p:extLst>
      <p:ext uri="{BB962C8B-B14F-4D97-AF65-F5344CB8AC3E}">
        <p14:creationId xmlns:p14="http://schemas.microsoft.com/office/powerpoint/2010/main" val="68274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Рисование: «Дождик - дождик: кап - кап – кап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540" y="2579842"/>
            <a:ext cx="3976016" cy="2982013"/>
          </a:xfrm>
        </p:spPr>
      </p:pic>
      <p:sp>
        <p:nvSpPr>
          <p:cNvPr id="5" name="TextBox 4"/>
          <p:cNvSpPr txBox="1"/>
          <p:nvPr/>
        </p:nvSpPr>
        <p:spPr>
          <a:xfrm>
            <a:off x="395536" y="1599183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 знакомство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 красками, учить рисовать методом тычка,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показать, что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рисовать можно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пальчиками.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2564904"/>
            <a:ext cx="3995936" cy="299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749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834</TotalTime>
  <Words>694</Words>
  <Application>Microsoft Office PowerPoint</Application>
  <PresentationFormat>Экран (4:3)</PresentationFormat>
  <Paragraphs>61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Экологическое воспитание детей раннего возраста</vt:lpstr>
      <vt:lpstr>«Человек стал человеком, когда услышал шепот листьев и песню кузнечика, журчание весеннего ручья и звон серебряных колокольчиков в бездонном летнем небе, шорох снежинок и завывание вьюги за окном, ласковый плеск волны и торжественную тишину ночи, – услышал, и, затаив дыхание, слушает сотни и тысячи лет чудесную музыку жизни». В. А. Сухомлинский.</vt:lpstr>
      <vt:lpstr>Актуальность работы</vt:lpstr>
      <vt:lpstr>Цель</vt:lpstr>
      <vt:lpstr>Задачи</vt:lpstr>
      <vt:lpstr>Методы работы </vt:lpstr>
      <vt:lpstr>Методы работы с детьми</vt:lpstr>
      <vt:lpstr>Лепка: «Падают, падают листья»</vt:lpstr>
      <vt:lpstr>Рисование: «Дождик - дождик: кап - кап – кап»</vt:lpstr>
      <vt:lpstr>Совместная деятельность родителей и детей «Осенняя поделка из природного материала</vt:lpstr>
      <vt:lpstr>Наблюдение на прогулке</vt:lpstr>
      <vt:lpstr>Предметно-развивающая среда</vt:lpstr>
      <vt:lpstr>Хочется верить, что любовь к природе останется в сердцах наших воспитанников на долгие годы и поможет им жить в гармонии с окружающим миром.</vt:lpstr>
      <vt:lpstr>Список используемых источников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Экологическое воспитание детей раннего возраста</dc:title>
  <dc:creator>User</dc:creator>
  <cp:lastModifiedBy>RePack by Diakov</cp:lastModifiedBy>
  <cp:revision>15</cp:revision>
  <dcterms:created xsi:type="dcterms:W3CDTF">2021-10-14T07:53:06Z</dcterms:created>
  <dcterms:modified xsi:type="dcterms:W3CDTF">2022-02-08T09:37:39Z</dcterms:modified>
</cp:coreProperties>
</file>