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6" r:id="rId11"/>
    <p:sldId id="287" r:id="rId12"/>
    <p:sldId id="288" r:id="rId13"/>
    <p:sldId id="289" r:id="rId14"/>
    <p:sldId id="290" r:id="rId15"/>
    <p:sldId id="29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62E9C2-1CF6-48C5-9BC1-94D491C06D8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E32424-BD6C-4670-AD6A-06FDC98F11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8.png"/><Relationship Id="rId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9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6.wdp"/><Relationship Id="rId5" Type="http://schemas.microsoft.com/office/2007/relationships/hdphoto" Target="../media/hdphoto4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2" y="487680"/>
            <a:ext cx="10210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Развивающие задания 4-5 лет 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Логика – наука, которая учит думать, размышлять, рассуждая, находить правильный ответ. 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Выполнила: Фролова Т. В.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10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1" t="6544" r="6463" b="39908"/>
          <a:stretch/>
        </p:blipFill>
        <p:spPr>
          <a:xfrm>
            <a:off x="2212587" y="508000"/>
            <a:ext cx="7319342" cy="604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30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1" t="59399" r="5022" b="6197"/>
          <a:stretch/>
        </p:blipFill>
        <p:spPr>
          <a:xfrm>
            <a:off x="2244435" y="1653309"/>
            <a:ext cx="8191765" cy="430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64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5687" r="7542" b="39654"/>
          <a:stretch/>
        </p:blipFill>
        <p:spPr>
          <a:xfrm>
            <a:off x="2412119" y="535708"/>
            <a:ext cx="6870428" cy="569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34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1" t="60092" r="5923" b="6891"/>
          <a:stretch/>
        </p:blipFill>
        <p:spPr>
          <a:xfrm>
            <a:off x="2099838" y="1108364"/>
            <a:ext cx="7783072" cy="449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2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" t="5157" r="8441" b="40878"/>
          <a:stretch/>
        </p:blipFill>
        <p:spPr>
          <a:xfrm>
            <a:off x="2660073" y="489525"/>
            <a:ext cx="7093528" cy="58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524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58428" r="7363" b="7723"/>
          <a:stretch/>
        </p:blipFill>
        <p:spPr>
          <a:xfrm>
            <a:off x="1431635" y="914400"/>
            <a:ext cx="9351593" cy="479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55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236x/34/49/d8/3449d882f45c172a0312d6208a6228ea--cartoon-characters-clipa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780" b="91525" l="2119" r="957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4" t="5425" r="4134" b="16544"/>
          <a:stretch/>
        </p:blipFill>
        <p:spPr bwMode="auto">
          <a:xfrm rot="20795318">
            <a:off x="9956641" y="4713357"/>
            <a:ext cx="2060026" cy="175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236x/02/99/28/0299283eb4312284856a73ef66bf8f61.jpg?nii=t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08" b="91949" l="2119" r="991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9726" flipH="1">
            <a:off x="9251360" y="-173005"/>
            <a:ext cx="2341517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t-de.jigsawplanet.com/i/d7730a01c808800200e2d2f5d82213f156/320/jp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938" b="9437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666" b="13850"/>
          <a:stretch/>
        </p:blipFill>
        <p:spPr bwMode="auto">
          <a:xfrm rot="20225418">
            <a:off x="142598" y="4937059"/>
            <a:ext cx="2617002" cy="17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1.freepng.ru/20200114/rqg/transparent-baby-toys-5e1ed1b92d6082.2716229015790780731859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5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1579" flipH="1">
            <a:off x="438112" y="165230"/>
            <a:ext cx="2483139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ds04.infourok.ru/uploads/ex/04fc/0000a13b-7ea36b50/hello_html_15f57715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984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5764">
            <a:off x="4648587" y="2343846"/>
            <a:ext cx="2843683" cy="215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25573" y="224159"/>
            <a:ext cx="3089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Какой самолетик полетит в правый нижний угол?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Какой самолетик полетит в правый верхний угол?</a:t>
            </a:r>
          </a:p>
        </p:txBody>
      </p:sp>
    </p:spTree>
    <p:extLst>
      <p:ext uri="{BB962C8B-B14F-4D97-AF65-F5344CB8AC3E}">
        <p14:creationId xmlns:p14="http://schemas.microsoft.com/office/powerpoint/2010/main" val="17576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66618" y="5421745"/>
            <a:ext cx="1394691" cy="78509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3491345" y="5061527"/>
            <a:ext cx="1431637" cy="114530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6216073" y="4673601"/>
            <a:ext cx="1431636" cy="145472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9471892" y="4202546"/>
            <a:ext cx="1593272" cy="192578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66618" y="692727"/>
            <a:ext cx="2900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Подчеркни игрушку, которая находится на самой высокой тумбе.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Обведи игрушку, макушка которой ниже всех.</a:t>
            </a:r>
          </a:p>
        </p:txBody>
      </p:sp>
      <p:pic>
        <p:nvPicPr>
          <p:cNvPr id="2050" name="Picture 2" descr="https://reabilit.samregion.ru/images/nv2019c0c1_86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57" y="4128221"/>
            <a:ext cx="1529853" cy="165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236x/58/58/53/5858532293edabc018a7995e480b7949--baby-toys-clipar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1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88" y="4315731"/>
            <a:ext cx="1077481" cy="10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236x/3f/7e/3f/3f7e3f8098457827c683934ec6d47dd9.jpg?nii=t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798" y="3745178"/>
            <a:ext cx="1330626" cy="121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s04.infourok.ru/uploads/ex/0b75/00128204-f67dd161/hello_html_2d0a9acb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607" y="3257988"/>
            <a:ext cx="1307842" cy="13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8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1.freepng.ru/20180408/yjq/kisspng-alarm-clocks-clock-5aca5b8a902577.968779811523211146590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462" l="76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91" y="4247283"/>
            <a:ext cx="2264353" cy="226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7.pngwing.com/pngs/250/116/png-transparent-teapot-kettle-purple-teapot-purple-blue-violet-thumbnail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5" b="99585" l="1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393" y="4216110"/>
            <a:ext cx="34290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7.hotpng.com/preview/122/298/393/electricity-clothes-iron-computer-file-vector-electric-iron-material-thumbnail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11" b="100000" l="667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821" y="2853603"/>
            <a:ext cx="2857500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2182" y="785091"/>
            <a:ext cx="28355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Какой предмет находится между двумя другими?</a:t>
            </a:r>
          </a:p>
          <a:p>
            <a:r>
              <a:rPr lang="ru-RU" dirty="0"/>
              <a:t>Обведи предмет, который находится справа от будильника.</a:t>
            </a:r>
          </a:p>
        </p:txBody>
      </p:sp>
    </p:spTree>
    <p:extLst>
      <p:ext uri="{BB962C8B-B14F-4D97-AF65-F5344CB8AC3E}">
        <p14:creationId xmlns:p14="http://schemas.microsoft.com/office/powerpoint/2010/main" val="379971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1891" y="3295072"/>
            <a:ext cx="2669309" cy="1348509"/>
            <a:chOff x="812800" y="2253673"/>
            <a:chExt cx="2669309" cy="134850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812800" y="2253673"/>
              <a:ext cx="2669309" cy="134850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1671781" y="2459181"/>
              <a:ext cx="951345" cy="937491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Равнобедренный треугольник 4"/>
          <p:cNvSpPr/>
          <p:nvPr/>
        </p:nvSpPr>
        <p:spPr>
          <a:xfrm rot="5400000">
            <a:off x="5172362" y="2616199"/>
            <a:ext cx="1348511" cy="2687782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4502726" y="3692235"/>
            <a:ext cx="1708729" cy="526472"/>
            <a:chOff x="4830616" y="2660073"/>
            <a:chExt cx="1708729" cy="52647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4830616" y="2660073"/>
              <a:ext cx="1708729" cy="738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4830616" y="3149600"/>
              <a:ext cx="1708729" cy="369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8562109" y="3157480"/>
            <a:ext cx="3029527" cy="1348510"/>
            <a:chOff x="8525164" y="2280025"/>
            <a:chExt cx="3029527" cy="134851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525164" y="2280025"/>
              <a:ext cx="3011055" cy="13485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8525164" y="2530764"/>
              <a:ext cx="3029527" cy="764308"/>
              <a:chOff x="8525164" y="2530764"/>
              <a:chExt cx="3029527" cy="764308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8525164" y="2530764"/>
                <a:ext cx="3029527" cy="184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8543636" y="3295072"/>
                <a:ext cx="30110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2992582" y="489527"/>
            <a:ext cx="6991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Раскрась верхнею и нижнюю полоски первого справа флага синим. То что осталось, раскрась красным. Флаг с кружочком раскрась так, чтобы красного цвета было больше, чем синего. Оставшийся флаг раскрась так, чтобы красных кусочков было больше, чем синих.</a:t>
            </a:r>
          </a:p>
        </p:txBody>
      </p:sp>
    </p:spTree>
    <p:extLst>
      <p:ext uri="{BB962C8B-B14F-4D97-AF65-F5344CB8AC3E}">
        <p14:creationId xmlns:p14="http://schemas.microsoft.com/office/powerpoint/2010/main" val="1716534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9679709" y="2531341"/>
            <a:ext cx="1518466" cy="4326659"/>
            <a:chOff x="9679709" y="2531341"/>
            <a:chExt cx="1518466" cy="4326659"/>
          </a:xfrm>
        </p:grpSpPr>
        <p:pic>
          <p:nvPicPr>
            <p:cNvPr id="5" name="Picture 2" descr="https://sc01.alicdn.com/kf/HTB10uHdPXXXXXcuapXXq6xXFXXXh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8333" l="10000" r="84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5" r="33039"/>
            <a:stretch/>
          </p:blipFill>
          <p:spPr bwMode="auto">
            <a:xfrm>
              <a:off x="9679709" y="4000500"/>
              <a:ext cx="10160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Блок-схема: перфолента 2"/>
            <p:cNvSpPr/>
            <p:nvPr/>
          </p:nvSpPr>
          <p:spPr>
            <a:xfrm>
              <a:off x="10209884" y="2531341"/>
              <a:ext cx="988291" cy="785091"/>
            </a:xfrm>
            <a:prstGeom prst="flowChartPunchedTap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099048" y="2632364"/>
              <a:ext cx="110836" cy="181956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80655" y="3375891"/>
            <a:ext cx="1510146" cy="3482109"/>
            <a:chOff x="1080655" y="3375891"/>
            <a:chExt cx="1510146" cy="3482109"/>
          </a:xfrm>
        </p:grpSpPr>
        <p:pic>
          <p:nvPicPr>
            <p:cNvPr id="4098" name="Picture 2" descr="https://sc01.alicdn.com/kf/HTB10uHdPXXXXXcuapXXq6xXFXXXh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8333" l="10000" r="84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5" r="33039"/>
            <a:stretch/>
          </p:blipFill>
          <p:spPr bwMode="auto">
            <a:xfrm>
              <a:off x="1080655" y="4000500"/>
              <a:ext cx="10160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1501825" y="3482109"/>
              <a:ext cx="129309" cy="97905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перфолента 9"/>
            <p:cNvSpPr/>
            <p:nvPr/>
          </p:nvSpPr>
          <p:spPr>
            <a:xfrm>
              <a:off x="1602510" y="3375891"/>
              <a:ext cx="988291" cy="785091"/>
            </a:xfrm>
            <a:prstGeom prst="flowChartPunchedTap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082767" y="3768436"/>
            <a:ext cx="1384082" cy="3089564"/>
            <a:chOff x="5082767" y="3768436"/>
            <a:chExt cx="1384082" cy="3089564"/>
          </a:xfrm>
        </p:grpSpPr>
        <p:pic>
          <p:nvPicPr>
            <p:cNvPr id="4" name="Picture 2" descr="https://sc01.alicdn.com/kf/HTB10uHdPXXXXXcuapXXq6xXFXXXh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8333" l="10000" r="84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5" r="33039"/>
            <a:stretch/>
          </p:blipFill>
          <p:spPr bwMode="auto">
            <a:xfrm>
              <a:off x="5082767" y="4000500"/>
              <a:ext cx="10160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5540424" y="3805381"/>
              <a:ext cx="100685" cy="65578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перфолента 10"/>
            <p:cNvSpPr/>
            <p:nvPr/>
          </p:nvSpPr>
          <p:spPr>
            <a:xfrm>
              <a:off x="5654046" y="3768436"/>
              <a:ext cx="812803" cy="624609"/>
            </a:xfrm>
            <a:prstGeom prst="flowChartPunchedTap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01825" y="646545"/>
            <a:ext cx="3781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Чем выше у башни флажок, тем больше в ней солдат. В какой башне меньше всего солдат?</a:t>
            </a:r>
          </a:p>
        </p:txBody>
      </p:sp>
    </p:spTree>
    <p:extLst>
      <p:ext uri="{BB962C8B-B14F-4D97-AF65-F5344CB8AC3E}">
        <p14:creationId xmlns:p14="http://schemas.microsoft.com/office/powerpoint/2010/main" val="344372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277" y="882073"/>
            <a:ext cx="2189018" cy="20781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91809" y="882073"/>
            <a:ext cx="2189018" cy="20781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75336" y="882073"/>
            <a:ext cx="2189018" cy="20781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647382" y="882073"/>
            <a:ext cx="2189018" cy="20781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i.pinimg.com/236x/34/49/d8/3449d882f45c172a0312d6208a6228ea--cartoon-characters-clipa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780" b="91525" l="2119" r="957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4" t="5425" r="4134" b="16544"/>
          <a:stretch/>
        </p:blipFill>
        <p:spPr bwMode="auto">
          <a:xfrm rot="21102380">
            <a:off x="786690" y="1267317"/>
            <a:ext cx="1256192" cy="106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mg1.freepng.ru/20200114/rqg/transparent-baby-toys-5e1ed1b92d6082.2716229015790780731859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88187" y="1311472"/>
            <a:ext cx="1608324" cy="11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st-de.jigsawplanet.com/i/d7730a01c808800200e2d2f5d82213f156/320/jp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938" b="9437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666" b="13850"/>
          <a:stretch/>
        </p:blipFill>
        <p:spPr bwMode="auto">
          <a:xfrm rot="20225418">
            <a:off x="3842632" y="1291279"/>
            <a:ext cx="1680469" cy="115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ds04.infourok.ru/uploads/ex/04fc/0000a13b-7ea36b50/hello_html_15f57715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4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6799">
            <a:off x="1160536" y="3418228"/>
            <a:ext cx="1752510" cy="132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i.pinimg.com/236x/58/58/53/5858532293edabc018a7995e480b7949--baby-toys-clipart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991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70" y="3559747"/>
            <a:ext cx="1355530" cy="134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ds04.infourok.ru/uploads/ex/0b75/00128204-f67dd161/hello_html_2d0a9acb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607" y="3257988"/>
            <a:ext cx="1307842" cy="13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reabilit.samregion.ru/images/nv2019c0c1_863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557" y="3353652"/>
            <a:ext cx="1529853" cy="165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30036" y="5405410"/>
            <a:ext cx="516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Какую игрушку, нужно поставить на постое место?</a:t>
            </a:r>
          </a:p>
        </p:txBody>
      </p:sp>
    </p:spTree>
    <p:extLst>
      <p:ext uri="{BB962C8B-B14F-4D97-AF65-F5344CB8AC3E}">
        <p14:creationId xmlns:p14="http://schemas.microsoft.com/office/powerpoint/2010/main" val="2626892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31386" y="2410690"/>
            <a:ext cx="1126837" cy="2059709"/>
            <a:chOff x="655781" y="2262909"/>
            <a:chExt cx="1126837" cy="2059709"/>
          </a:xfrm>
          <a:solidFill>
            <a:srgbClr val="FF0000"/>
          </a:solidFill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681021" y="2332181"/>
            <a:ext cx="1126837" cy="2059709"/>
            <a:chOff x="655781" y="2262909"/>
            <a:chExt cx="1126837" cy="2059709"/>
          </a:xfrm>
          <a:solidFill>
            <a:srgbClr val="FFFF00"/>
          </a:solidFill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205018" y="2332181"/>
            <a:ext cx="1126837" cy="2059709"/>
            <a:chOff x="655781" y="2262909"/>
            <a:chExt cx="1126837" cy="2059709"/>
          </a:xfrm>
          <a:solidFill>
            <a:srgbClr val="00B050"/>
          </a:solidFill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731308" y="2318327"/>
            <a:ext cx="1126837" cy="2059709"/>
            <a:chOff x="655781" y="2262909"/>
            <a:chExt cx="1126837" cy="2059709"/>
          </a:xfrm>
          <a:solidFill>
            <a:srgbClr val="FF0000"/>
          </a:solidFill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289949" y="2322945"/>
            <a:ext cx="1126837" cy="2059709"/>
            <a:chOff x="655781" y="2262909"/>
            <a:chExt cx="1126837" cy="2059709"/>
          </a:xfrm>
          <a:solidFill>
            <a:srgbClr val="FFFF00"/>
          </a:solidFill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878608" y="2290618"/>
            <a:ext cx="1126837" cy="2059709"/>
            <a:chOff x="655781" y="2262909"/>
            <a:chExt cx="1126837" cy="2059709"/>
          </a:xfrm>
          <a:solidFill>
            <a:srgbClr val="00B050"/>
          </a:solidFill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9335651" y="2262909"/>
            <a:ext cx="1126837" cy="2059709"/>
            <a:chOff x="655781" y="2262909"/>
            <a:chExt cx="1126837" cy="2059709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0885054" y="2262909"/>
            <a:ext cx="1126837" cy="2059709"/>
            <a:chOff x="655781" y="2262909"/>
            <a:chExt cx="1126837" cy="2059709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655781" y="2503055"/>
              <a:ext cx="1126837" cy="181956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858980" y="2262909"/>
              <a:ext cx="711201" cy="24014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130656" y="203200"/>
            <a:ext cx="5154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Цвета банок повторяются в определенном порядке. Раскрась последние банки в нужный цвет. </a:t>
            </a:r>
          </a:p>
        </p:txBody>
      </p:sp>
    </p:spTree>
    <p:extLst>
      <p:ext uri="{BB962C8B-B14F-4D97-AF65-F5344CB8AC3E}">
        <p14:creationId xmlns:p14="http://schemas.microsoft.com/office/powerpoint/2010/main" val="378044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419" y="3540127"/>
            <a:ext cx="4839854" cy="2951047"/>
          </a:xfrm>
          <a:custGeom>
            <a:avLst/>
            <a:gdLst>
              <a:gd name="connsiteX0" fmla="*/ 0 w 4802909"/>
              <a:gd name="connsiteY0" fmla="*/ 0 h 2613891"/>
              <a:gd name="connsiteX1" fmla="*/ 4802909 w 4802909"/>
              <a:gd name="connsiteY1" fmla="*/ 0 h 2613891"/>
              <a:gd name="connsiteX2" fmla="*/ 4802909 w 4802909"/>
              <a:gd name="connsiteY2" fmla="*/ 2613891 h 2613891"/>
              <a:gd name="connsiteX3" fmla="*/ 0 w 4802909"/>
              <a:gd name="connsiteY3" fmla="*/ 2613891 h 2613891"/>
              <a:gd name="connsiteX4" fmla="*/ 0 w 4802909"/>
              <a:gd name="connsiteY4" fmla="*/ 0 h 2613891"/>
              <a:gd name="connsiteX0" fmla="*/ 0 w 4839854"/>
              <a:gd name="connsiteY0" fmla="*/ 0 h 2632363"/>
              <a:gd name="connsiteX1" fmla="*/ 4839854 w 4839854"/>
              <a:gd name="connsiteY1" fmla="*/ 18472 h 2632363"/>
              <a:gd name="connsiteX2" fmla="*/ 4839854 w 4839854"/>
              <a:gd name="connsiteY2" fmla="*/ 2632363 h 2632363"/>
              <a:gd name="connsiteX3" fmla="*/ 36945 w 4839854"/>
              <a:gd name="connsiteY3" fmla="*/ 2632363 h 2632363"/>
              <a:gd name="connsiteX4" fmla="*/ 0 w 4839854"/>
              <a:gd name="connsiteY4" fmla="*/ 0 h 2632363"/>
              <a:gd name="connsiteX0" fmla="*/ 0 w 4839854"/>
              <a:gd name="connsiteY0" fmla="*/ 0 h 2632363"/>
              <a:gd name="connsiteX1" fmla="*/ 4839854 w 4839854"/>
              <a:gd name="connsiteY1" fmla="*/ 18472 h 2632363"/>
              <a:gd name="connsiteX2" fmla="*/ 4839854 w 4839854"/>
              <a:gd name="connsiteY2" fmla="*/ 2632363 h 2632363"/>
              <a:gd name="connsiteX3" fmla="*/ 36945 w 4839854"/>
              <a:gd name="connsiteY3" fmla="*/ 2632363 h 2632363"/>
              <a:gd name="connsiteX4" fmla="*/ 0 w 4839854"/>
              <a:gd name="connsiteY4" fmla="*/ 0 h 2632363"/>
              <a:gd name="connsiteX0" fmla="*/ 0 w 4839854"/>
              <a:gd name="connsiteY0" fmla="*/ 32904 h 2665267"/>
              <a:gd name="connsiteX1" fmla="*/ 812799 w 4839854"/>
              <a:gd name="connsiteY1" fmla="*/ 1778576 h 2665267"/>
              <a:gd name="connsiteX2" fmla="*/ 4839854 w 4839854"/>
              <a:gd name="connsiteY2" fmla="*/ 51376 h 2665267"/>
              <a:gd name="connsiteX3" fmla="*/ 4839854 w 4839854"/>
              <a:gd name="connsiteY3" fmla="*/ 2665267 h 2665267"/>
              <a:gd name="connsiteX4" fmla="*/ 36945 w 4839854"/>
              <a:gd name="connsiteY4" fmla="*/ 2665267 h 2665267"/>
              <a:gd name="connsiteX5" fmla="*/ 0 w 4839854"/>
              <a:gd name="connsiteY5" fmla="*/ 32904 h 2665267"/>
              <a:gd name="connsiteX0" fmla="*/ 0 w 4839854"/>
              <a:gd name="connsiteY0" fmla="*/ 277316 h 2909679"/>
              <a:gd name="connsiteX1" fmla="*/ 812799 w 4839854"/>
              <a:gd name="connsiteY1" fmla="*/ 2022988 h 2909679"/>
              <a:gd name="connsiteX2" fmla="*/ 1413163 w 4839854"/>
              <a:gd name="connsiteY2" fmla="*/ 203424 h 2909679"/>
              <a:gd name="connsiteX3" fmla="*/ 4839854 w 4839854"/>
              <a:gd name="connsiteY3" fmla="*/ 295788 h 2909679"/>
              <a:gd name="connsiteX4" fmla="*/ 4839854 w 4839854"/>
              <a:gd name="connsiteY4" fmla="*/ 2909679 h 2909679"/>
              <a:gd name="connsiteX5" fmla="*/ 36945 w 4839854"/>
              <a:gd name="connsiteY5" fmla="*/ 2909679 h 2909679"/>
              <a:gd name="connsiteX6" fmla="*/ 0 w 4839854"/>
              <a:gd name="connsiteY6" fmla="*/ 277316 h 2909679"/>
              <a:gd name="connsiteX0" fmla="*/ 0 w 4839854"/>
              <a:gd name="connsiteY0" fmla="*/ 277316 h 2909679"/>
              <a:gd name="connsiteX1" fmla="*/ 729671 w 4839854"/>
              <a:gd name="connsiteY1" fmla="*/ 2614116 h 2909679"/>
              <a:gd name="connsiteX2" fmla="*/ 1413163 w 4839854"/>
              <a:gd name="connsiteY2" fmla="*/ 203424 h 2909679"/>
              <a:gd name="connsiteX3" fmla="*/ 4839854 w 4839854"/>
              <a:gd name="connsiteY3" fmla="*/ 295788 h 2909679"/>
              <a:gd name="connsiteX4" fmla="*/ 4839854 w 4839854"/>
              <a:gd name="connsiteY4" fmla="*/ 2909679 h 2909679"/>
              <a:gd name="connsiteX5" fmla="*/ 36945 w 4839854"/>
              <a:gd name="connsiteY5" fmla="*/ 2909679 h 2909679"/>
              <a:gd name="connsiteX6" fmla="*/ 0 w 4839854"/>
              <a:gd name="connsiteY6" fmla="*/ 277316 h 2909679"/>
              <a:gd name="connsiteX0" fmla="*/ 0 w 4839854"/>
              <a:gd name="connsiteY0" fmla="*/ 138623 h 2770986"/>
              <a:gd name="connsiteX1" fmla="*/ 729671 w 4839854"/>
              <a:gd name="connsiteY1" fmla="*/ 2475423 h 2770986"/>
              <a:gd name="connsiteX2" fmla="*/ 1413163 w 4839854"/>
              <a:gd name="connsiteY2" fmla="*/ 64731 h 2770986"/>
              <a:gd name="connsiteX3" fmla="*/ 3500581 w 4839854"/>
              <a:gd name="connsiteY3" fmla="*/ 1524077 h 2770986"/>
              <a:gd name="connsiteX4" fmla="*/ 4839854 w 4839854"/>
              <a:gd name="connsiteY4" fmla="*/ 157095 h 2770986"/>
              <a:gd name="connsiteX5" fmla="*/ 4839854 w 4839854"/>
              <a:gd name="connsiteY5" fmla="*/ 2770986 h 2770986"/>
              <a:gd name="connsiteX6" fmla="*/ 36945 w 4839854"/>
              <a:gd name="connsiteY6" fmla="*/ 2770986 h 2770986"/>
              <a:gd name="connsiteX7" fmla="*/ 0 w 4839854"/>
              <a:gd name="connsiteY7" fmla="*/ 138623 h 2770986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500581 w 4839854"/>
              <a:gd name="connsiteY4" fmla="*/ 1704138 h 2951047"/>
              <a:gd name="connsiteX5" fmla="*/ 4839854 w 4839854"/>
              <a:gd name="connsiteY5" fmla="*/ 337156 h 2951047"/>
              <a:gd name="connsiteX6" fmla="*/ 4839854 w 4839854"/>
              <a:gd name="connsiteY6" fmla="*/ 2951047 h 2951047"/>
              <a:gd name="connsiteX7" fmla="*/ 36945 w 4839854"/>
              <a:gd name="connsiteY7" fmla="*/ 2951047 h 2951047"/>
              <a:gd name="connsiteX8" fmla="*/ 0 w 4839854"/>
              <a:gd name="connsiteY8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500581 w 4839854"/>
              <a:gd name="connsiteY4" fmla="*/ 1704138 h 2951047"/>
              <a:gd name="connsiteX5" fmla="*/ 3823854 w 4839854"/>
              <a:gd name="connsiteY5" fmla="*/ 411046 h 2951047"/>
              <a:gd name="connsiteX6" fmla="*/ 4839854 w 4839854"/>
              <a:gd name="connsiteY6" fmla="*/ 337156 h 2951047"/>
              <a:gd name="connsiteX7" fmla="*/ 4839854 w 4839854"/>
              <a:gd name="connsiteY7" fmla="*/ 2951047 h 2951047"/>
              <a:gd name="connsiteX8" fmla="*/ 36945 w 4839854"/>
              <a:gd name="connsiteY8" fmla="*/ 2951047 h 2951047"/>
              <a:gd name="connsiteX9" fmla="*/ 0 w 4839854"/>
              <a:gd name="connsiteY9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500581 w 4839854"/>
              <a:gd name="connsiteY4" fmla="*/ 1704138 h 2951047"/>
              <a:gd name="connsiteX5" fmla="*/ 3888508 w 4839854"/>
              <a:gd name="connsiteY5" fmla="*/ 1519410 h 2951047"/>
              <a:gd name="connsiteX6" fmla="*/ 3823854 w 4839854"/>
              <a:gd name="connsiteY6" fmla="*/ 411046 h 2951047"/>
              <a:gd name="connsiteX7" fmla="*/ 4839854 w 4839854"/>
              <a:gd name="connsiteY7" fmla="*/ 337156 h 2951047"/>
              <a:gd name="connsiteX8" fmla="*/ 4839854 w 4839854"/>
              <a:gd name="connsiteY8" fmla="*/ 2951047 h 2951047"/>
              <a:gd name="connsiteX9" fmla="*/ 36945 w 4839854"/>
              <a:gd name="connsiteY9" fmla="*/ 2951047 h 2951047"/>
              <a:gd name="connsiteX10" fmla="*/ 0 w 4839854"/>
              <a:gd name="connsiteY10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500581 w 4839854"/>
              <a:gd name="connsiteY4" fmla="*/ 1704138 h 2951047"/>
              <a:gd name="connsiteX5" fmla="*/ 3888508 w 4839854"/>
              <a:gd name="connsiteY5" fmla="*/ 1519410 h 2951047"/>
              <a:gd name="connsiteX6" fmla="*/ 3980872 w 4839854"/>
              <a:gd name="connsiteY6" fmla="*/ 752792 h 2951047"/>
              <a:gd name="connsiteX7" fmla="*/ 3823854 w 4839854"/>
              <a:gd name="connsiteY7" fmla="*/ 411046 h 2951047"/>
              <a:gd name="connsiteX8" fmla="*/ 4839854 w 4839854"/>
              <a:gd name="connsiteY8" fmla="*/ 337156 h 2951047"/>
              <a:gd name="connsiteX9" fmla="*/ 4839854 w 4839854"/>
              <a:gd name="connsiteY9" fmla="*/ 2951047 h 2951047"/>
              <a:gd name="connsiteX10" fmla="*/ 36945 w 4839854"/>
              <a:gd name="connsiteY10" fmla="*/ 2951047 h 2951047"/>
              <a:gd name="connsiteX11" fmla="*/ 0 w 4839854"/>
              <a:gd name="connsiteY11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500581 w 4839854"/>
              <a:gd name="connsiteY4" fmla="*/ 1704138 h 2951047"/>
              <a:gd name="connsiteX5" fmla="*/ 3888508 w 4839854"/>
              <a:gd name="connsiteY5" fmla="*/ 1519410 h 2951047"/>
              <a:gd name="connsiteX6" fmla="*/ 3980872 w 4839854"/>
              <a:gd name="connsiteY6" fmla="*/ 752792 h 2951047"/>
              <a:gd name="connsiteX7" fmla="*/ 4073236 w 4839854"/>
              <a:gd name="connsiteY7" fmla="*/ 300210 h 2951047"/>
              <a:gd name="connsiteX8" fmla="*/ 4839854 w 4839854"/>
              <a:gd name="connsiteY8" fmla="*/ 337156 h 2951047"/>
              <a:gd name="connsiteX9" fmla="*/ 4839854 w 4839854"/>
              <a:gd name="connsiteY9" fmla="*/ 2951047 h 2951047"/>
              <a:gd name="connsiteX10" fmla="*/ 36945 w 4839854"/>
              <a:gd name="connsiteY10" fmla="*/ 2951047 h 2951047"/>
              <a:gd name="connsiteX11" fmla="*/ 0 w 4839854"/>
              <a:gd name="connsiteY11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288145 w 4839854"/>
              <a:gd name="connsiteY4" fmla="*/ 863629 h 2951047"/>
              <a:gd name="connsiteX5" fmla="*/ 3888508 w 4839854"/>
              <a:gd name="connsiteY5" fmla="*/ 1519410 h 2951047"/>
              <a:gd name="connsiteX6" fmla="*/ 3980872 w 4839854"/>
              <a:gd name="connsiteY6" fmla="*/ 752792 h 2951047"/>
              <a:gd name="connsiteX7" fmla="*/ 4073236 w 4839854"/>
              <a:gd name="connsiteY7" fmla="*/ 300210 h 2951047"/>
              <a:gd name="connsiteX8" fmla="*/ 4839854 w 4839854"/>
              <a:gd name="connsiteY8" fmla="*/ 337156 h 2951047"/>
              <a:gd name="connsiteX9" fmla="*/ 4839854 w 4839854"/>
              <a:gd name="connsiteY9" fmla="*/ 2951047 h 2951047"/>
              <a:gd name="connsiteX10" fmla="*/ 36945 w 4839854"/>
              <a:gd name="connsiteY10" fmla="*/ 2951047 h 2951047"/>
              <a:gd name="connsiteX11" fmla="*/ 0 w 4839854"/>
              <a:gd name="connsiteY11" fmla="*/ 318684 h 2951047"/>
              <a:gd name="connsiteX0" fmla="*/ 0 w 4839854"/>
              <a:gd name="connsiteY0" fmla="*/ 318684 h 2951047"/>
              <a:gd name="connsiteX1" fmla="*/ 729671 w 4839854"/>
              <a:gd name="connsiteY1" fmla="*/ 2655484 h 2951047"/>
              <a:gd name="connsiteX2" fmla="*/ 1413163 w 4839854"/>
              <a:gd name="connsiteY2" fmla="*/ 244792 h 2951047"/>
              <a:gd name="connsiteX3" fmla="*/ 3011054 w 4839854"/>
              <a:gd name="connsiteY3" fmla="*/ 244791 h 2951047"/>
              <a:gd name="connsiteX4" fmla="*/ 3288145 w 4839854"/>
              <a:gd name="connsiteY4" fmla="*/ 863629 h 2951047"/>
              <a:gd name="connsiteX5" fmla="*/ 3925453 w 4839854"/>
              <a:gd name="connsiteY5" fmla="*/ 1029882 h 2951047"/>
              <a:gd name="connsiteX6" fmla="*/ 3980872 w 4839854"/>
              <a:gd name="connsiteY6" fmla="*/ 752792 h 2951047"/>
              <a:gd name="connsiteX7" fmla="*/ 4073236 w 4839854"/>
              <a:gd name="connsiteY7" fmla="*/ 300210 h 2951047"/>
              <a:gd name="connsiteX8" fmla="*/ 4839854 w 4839854"/>
              <a:gd name="connsiteY8" fmla="*/ 337156 h 2951047"/>
              <a:gd name="connsiteX9" fmla="*/ 4839854 w 4839854"/>
              <a:gd name="connsiteY9" fmla="*/ 2951047 h 2951047"/>
              <a:gd name="connsiteX10" fmla="*/ 36945 w 4839854"/>
              <a:gd name="connsiteY10" fmla="*/ 2951047 h 2951047"/>
              <a:gd name="connsiteX11" fmla="*/ 0 w 4839854"/>
              <a:gd name="connsiteY11" fmla="*/ 318684 h 2951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9854" h="2951047">
                <a:moveTo>
                  <a:pt x="0" y="318684"/>
                </a:moveTo>
                <a:cubicBezTo>
                  <a:pt x="420254" y="3108"/>
                  <a:pt x="-76971" y="2652405"/>
                  <a:pt x="729671" y="2655484"/>
                </a:cubicBezTo>
                <a:cubicBezTo>
                  <a:pt x="1345429" y="2720138"/>
                  <a:pt x="741987" y="532659"/>
                  <a:pt x="1413163" y="244792"/>
                </a:cubicBezTo>
                <a:cubicBezTo>
                  <a:pt x="1599430" y="-155451"/>
                  <a:pt x="2663151" y="1567"/>
                  <a:pt x="3011054" y="244791"/>
                </a:cubicBezTo>
                <a:cubicBezTo>
                  <a:pt x="3358957" y="488015"/>
                  <a:pt x="3188085" y="661968"/>
                  <a:pt x="3288145" y="863629"/>
                </a:cubicBezTo>
                <a:cubicBezTo>
                  <a:pt x="3388205" y="1065290"/>
                  <a:pt x="3880811" y="1189979"/>
                  <a:pt x="3925453" y="1029882"/>
                </a:cubicBezTo>
                <a:cubicBezTo>
                  <a:pt x="3970095" y="869785"/>
                  <a:pt x="3991648" y="937519"/>
                  <a:pt x="3980872" y="752792"/>
                </a:cubicBezTo>
                <a:cubicBezTo>
                  <a:pt x="3970096" y="568065"/>
                  <a:pt x="3894666" y="367943"/>
                  <a:pt x="4073236" y="300210"/>
                </a:cubicBezTo>
                <a:cubicBezTo>
                  <a:pt x="4251806" y="232477"/>
                  <a:pt x="4750569" y="-27680"/>
                  <a:pt x="4839854" y="337156"/>
                </a:cubicBezTo>
                <a:lnTo>
                  <a:pt x="4839854" y="2951047"/>
                </a:lnTo>
                <a:lnTo>
                  <a:pt x="36945" y="2951047"/>
                </a:lnTo>
                <a:lnTo>
                  <a:pt x="0" y="31868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s://img-fotki.yandex.ru/get/6811/16969765.23d/0_911f3_1c1ff180_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03"/>
          <a:stretch/>
        </p:blipFill>
        <p:spPr bwMode="auto">
          <a:xfrm rot="5400000">
            <a:off x="3758479" y="147781"/>
            <a:ext cx="860425" cy="39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img-fotki.yandex.ru/get/6811/16969765.23d/0_911f3_1c1ff180_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0"/>
          <a:stretch/>
        </p:blipFill>
        <p:spPr bwMode="auto">
          <a:xfrm rot="5400000">
            <a:off x="3773734" y="-1113662"/>
            <a:ext cx="829914" cy="39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99927" y="397164"/>
            <a:ext cx="4562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Оранжевый и зеленый карандаши одинаковой длины. Если их поставить в эти лунки, кончик какого карандаша будет выше?</a:t>
            </a:r>
          </a:p>
        </p:txBody>
      </p:sp>
    </p:spTree>
    <p:extLst>
      <p:ext uri="{BB962C8B-B14F-4D97-AF65-F5344CB8AC3E}">
        <p14:creationId xmlns:p14="http://schemas.microsoft.com/office/powerpoint/2010/main" val="298941172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202</TotalTime>
  <Words>185</Words>
  <Application>Microsoft Office PowerPoint</Application>
  <PresentationFormat>Широкоэкранный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регина шайгарданова</dc:creator>
  <cp:lastModifiedBy>Admin</cp:lastModifiedBy>
  <cp:revision>27</cp:revision>
  <dcterms:created xsi:type="dcterms:W3CDTF">2021-01-26T16:15:31Z</dcterms:created>
  <dcterms:modified xsi:type="dcterms:W3CDTF">2022-02-08T09:13:34Z</dcterms:modified>
</cp:coreProperties>
</file>