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10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6F03D4D-2DF2-423A-9DCA-E52E4A78DAF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DD8B748-97BD-454D-A471-8C2DC5831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Иллюстрации к повести А.С. Пушкина «Капитанская дочка»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static4.read.ru/images/illustrations/129512716612819953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14290"/>
            <a:ext cx="4857750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img10.proshkolu.ru/content/media/pic/std/4000000/3325000/3324636-35287f53b85076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718400"/>
            <a:ext cx="3714776" cy="5046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cs11054.vk.me/u29021553/122942808/x_7445cbf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85794"/>
            <a:ext cx="7054455" cy="5166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a4format.ru/index_pic.php?data=photos/428a4954.jpg&amp;percenta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7867650" cy="5591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xn--80atcidr8i.xn--p1ai.images.1c-bitrix-cdn.ru/upload/iblock/338/338ac3aaa9afda974003acb1c1f42dd3.gif?14418613495637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8143875" cy="5429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img.fb2gratis.com/images/87/86746/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10550" cy="547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a4format.ru/index_pic.php?data=photos/428a4a97.jpg&amp;percenta=1.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8948797" cy="4591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www.a4format.ru/index_pic.php?data=photos/4218383b.jpg&amp;percenta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290"/>
            <a:ext cx="5086350" cy="6405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</TotalTime>
  <Words>10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Иллюстрации к повести А.С. Пушкина «Капитанская дочка»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Школа</cp:lastModifiedBy>
  <cp:revision>5</cp:revision>
  <dcterms:created xsi:type="dcterms:W3CDTF">2015-12-03T09:15:52Z</dcterms:created>
  <dcterms:modified xsi:type="dcterms:W3CDTF">2022-02-08T09:09:00Z</dcterms:modified>
</cp:coreProperties>
</file>