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9"/>
  </p:notesMasterIdLst>
  <p:sldIdLst>
    <p:sldId id="283" r:id="rId2"/>
    <p:sldId id="281" r:id="rId3"/>
    <p:sldId id="258" r:id="rId4"/>
    <p:sldId id="259" r:id="rId5"/>
    <p:sldId id="299" r:id="rId6"/>
    <p:sldId id="284" r:id="rId7"/>
    <p:sldId id="260" r:id="rId8"/>
    <p:sldId id="285" r:id="rId9"/>
    <p:sldId id="301" r:id="rId10"/>
    <p:sldId id="279" r:id="rId11"/>
    <p:sldId id="280" r:id="rId12"/>
    <p:sldId id="300" r:id="rId13"/>
    <p:sldId id="286" r:id="rId14"/>
    <p:sldId id="303" r:id="rId15"/>
    <p:sldId id="302" r:id="rId16"/>
    <p:sldId id="287" r:id="rId17"/>
    <p:sldId id="291" r:id="rId18"/>
    <p:sldId id="276" r:id="rId19"/>
    <p:sldId id="277" r:id="rId20"/>
    <p:sldId id="269" r:id="rId21"/>
    <p:sldId id="290" r:id="rId22"/>
    <p:sldId id="256" r:id="rId23"/>
    <p:sldId id="263" r:id="rId24"/>
    <p:sldId id="289" r:id="rId25"/>
    <p:sldId id="288" r:id="rId26"/>
    <p:sldId id="273" r:id="rId27"/>
    <p:sldId id="272" r:id="rId28"/>
    <p:sldId id="296" r:id="rId29"/>
    <p:sldId id="293" r:id="rId30"/>
    <p:sldId id="298" r:id="rId31"/>
    <p:sldId id="295" r:id="rId32"/>
    <p:sldId id="292" r:id="rId33"/>
    <p:sldId id="270" r:id="rId34"/>
    <p:sldId id="264" r:id="rId35"/>
    <p:sldId id="266" r:id="rId36"/>
    <p:sldId id="262" r:id="rId37"/>
    <p:sldId id="261" r:id="rId38"/>
    <p:sldId id="265" r:id="rId39"/>
    <p:sldId id="308" r:id="rId40"/>
    <p:sldId id="297" r:id="rId41"/>
    <p:sldId id="271" r:id="rId42"/>
    <p:sldId id="278" r:id="rId43"/>
    <p:sldId id="294" r:id="rId44"/>
    <p:sldId id="268" r:id="rId45"/>
    <p:sldId id="304" r:id="rId46"/>
    <p:sldId id="306" r:id="rId47"/>
    <p:sldId id="309" r:id="rId4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4717" autoAdjust="0"/>
  </p:normalViewPr>
  <p:slideViewPr>
    <p:cSldViewPr>
      <p:cViewPr varScale="1">
        <p:scale>
          <a:sx n="50" d="100"/>
          <a:sy n="50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A43715-B745-4724-9172-71BF3358CB66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2FF21F-339F-4D8C-8131-2616A14BCD1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7428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2FF21F-339F-4D8C-8131-2616A14BCD17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2FF21F-339F-4D8C-8131-2616A14BCD17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93846-A0FE-4B0A-B882-25D0B0E6FDED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5112-BFD9-4C56-BE86-E0393882BB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93846-A0FE-4B0A-B882-25D0B0E6FDED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5112-BFD9-4C56-BE86-E0393882BB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93846-A0FE-4B0A-B882-25D0B0E6FDED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5112-BFD9-4C56-BE86-E0393882BB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93846-A0FE-4B0A-B882-25D0B0E6FDED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5112-BFD9-4C56-BE86-E0393882BB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93846-A0FE-4B0A-B882-25D0B0E6FDED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5112-BFD9-4C56-BE86-E0393882BB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93846-A0FE-4B0A-B882-25D0B0E6FDED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5112-BFD9-4C56-BE86-E0393882BB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93846-A0FE-4B0A-B882-25D0B0E6FDED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5112-BFD9-4C56-BE86-E0393882BB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93846-A0FE-4B0A-B882-25D0B0E6FDED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5112-BFD9-4C56-BE86-E0393882BB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93846-A0FE-4B0A-B882-25D0B0E6FDED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5112-BFD9-4C56-BE86-E0393882BB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93846-A0FE-4B0A-B882-25D0B0E6FDED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5112-BFD9-4C56-BE86-E0393882BB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93846-A0FE-4B0A-B882-25D0B0E6FDED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5112-BFD9-4C56-BE86-E0393882BB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93846-A0FE-4B0A-B882-25D0B0E6FDED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15112-BFD9-4C56-BE86-E0393882BB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P1030466.JPG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file:///K:\P._I._CHaykovskiy_-_Starinnaya_frantsuzskaya_pesenka_(get-tune.net).mp3" TargetMode="External"/><Relationship Id="rId5" Type="http://schemas.openxmlformats.org/officeDocument/2006/relationships/image" Target="../media/image29.png"/><Relationship Id="rId4" Type="http://schemas.openxmlformats.org/officeDocument/2006/relationships/image" Target="../media/image28.gi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476672"/>
            <a:ext cx="6840760" cy="172819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поверить в добро, ...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Л.Н.Толстой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780928"/>
            <a:ext cx="8208912" cy="1752600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Уроки доброты Л.Н.Толстого</a:t>
            </a:r>
            <a:endParaRPr lang="ru-RU" sz="4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Turgenev by Rep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703"/>
            <a:ext cx="5220072" cy="68382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4" name="Picture 2" descr="http://skupiknigi.ru/multimedia/books_covers/100183487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412776"/>
            <a:ext cx="3168352" cy="491094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64096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Два богача</a:t>
            </a:r>
          </a:p>
          <a:p>
            <a:endParaRPr lang="ru-RU" b="1" dirty="0" smtClean="0"/>
          </a:p>
          <a:p>
            <a:r>
              <a:rPr lang="ru-RU" sz="2400" b="1" dirty="0" smtClean="0"/>
              <a:t>Когда при мне превозносят богача Ротшильда, который из громадных своих доходов уделяет целые тысячи на воспитание детей, на лечение больных, на призрение старых-  я хвалю и умиляюсь.</a:t>
            </a:r>
          </a:p>
          <a:p>
            <a:r>
              <a:rPr lang="ru-RU" sz="2400" b="1" dirty="0" smtClean="0"/>
              <a:t>Но, и хваля и умиляясь, не могу я не вспомнить об одном убогом крестьянском семействе, принявшем сироту-племянницу в свой разоренный домишко.</a:t>
            </a:r>
          </a:p>
          <a:p>
            <a:r>
              <a:rPr lang="ru-RU" sz="2400" b="1" dirty="0" smtClean="0"/>
              <a:t>— Возьмем мы Катьку, — говорила баба, — последние наши гроши на нее пойдут, — не на что будет соли добыть, похлебку посолить...</a:t>
            </a:r>
          </a:p>
          <a:p>
            <a:r>
              <a:rPr lang="ru-RU" sz="2400" b="1" dirty="0" smtClean="0"/>
              <a:t>— А мы ее... и не соленую, — ответил мужик, ее муж.</a:t>
            </a:r>
          </a:p>
          <a:p>
            <a:r>
              <a:rPr lang="ru-RU" sz="2400" b="1" dirty="0" smtClean="0"/>
              <a:t>Далеко Ротшильду до этого мужика!</a:t>
            </a:r>
          </a:p>
          <a:p>
            <a:endParaRPr lang="ru-RU" sz="2400" dirty="0" smtClean="0"/>
          </a:p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Июль, 1878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628800"/>
            <a:ext cx="69127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Самопожертвование-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жертвование своими личными  интересами ради других.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476672"/>
            <a:ext cx="7772400" cy="6165304"/>
          </a:xfrm>
        </p:spPr>
        <p:txBody>
          <a:bodyPr>
            <a:normAutofit/>
          </a:bodyPr>
          <a:lstStyle/>
          <a:p>
            <a:endParaRPr lang="ru-RU" sz="2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Душевное богатство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доброта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милосердие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забота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сострадание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чуткость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отзывчивость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сопереживание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любовь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самопожертвование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://townie.typepad.com/.a/6a00e54ef86b8d883301156f7f348f970b-800wi"/>
          <p:cNvPicPr>
            <a:picLocks noChangeAspect="1" noChangeArrowheads="1"/>
          </p:cNvPicPr>
          <p:nvPr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9144000" cy="556185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4645390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2704996" cy="25922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lifeglobe.net/media/entry/200/clip_image00411_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420888"/>
            <a:ext cx="2803043" cy="27363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http://img-fotki.yandex.ru/get/5311/135227285.0/0_699dc_4e780d4e_XL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717032"/>
            <a:ext cx="2880320" cy="28803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34" name="AutoShape 10" descr="http://www.grawebkatalog.com/textilgraweb/image/cache/data/taki/mor-taki-modelleri5-240x324.jpg"/>
          <p:cNvSpPr>
            <a:spLocks noChangeAspect="1" noChangeArrowheads="1"/>
          </p:cNvSpPr>
          <p:nvPr/>
        </p:nvSpPr>
        <p:spPr bwMode="auto">
          <a:xfrm>
            <a:off x="155575" y="-1477963"/>
            <a:ext cx="2286000" cy="3086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http://www.grawebkatalog.com/textilgraweb/image/cache/data/taki/mor-taki-modelleri5-240x324.jpg"/>
          <p:cNvSpPr>
            <a:spLocks noChangeAspect="1" noChangeArrowheads="1"/>
          </p:cNvSpPr>
          <p:nvPr/>
        </p:nvSpPr>
        <p:spPr bwMode="auto">
          <a:xfrm>
            <a:off x="155575" y="-1477963"/>
            <a:ext cx="2286000" cy="3086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http://www.grawebkatalog.com/textilgraweb/image/cache/data/taki/mor-taki-modelleri5-240x324.jpg"/>
          <p:cNvSpPr>
            <a:spLocks noChangeAspect="1" noChangeArrowheads="1"/>
          </p:cNvSpPr>
          <p:nvPr/>
        </p:nvSpPr>
        <p:spPr bwMode="auto">
          <a:xfrm>
            <a:off x="155575" y="-1965325"/>
            <a:ext cx="3038475" cy="4095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0" name="AutoShape 16" descr="http://www.grawebkatalog.com/textilgraweb/image/cache/data/taki/mor-taki-modelleri5-240x324.jpg"/>
          <p:cNvSpPr>
            <a:spLocks noChangeAspect="1" noChangeArrowheads="1"/>
          </p:cNvSpPr>
          <p:nvPr/>
        </p:nvSpPr>
        <p:spPr bwMode="auto">
          <a:xfrm>
            <a:off x="155575" y="-1965325"/>
            <a:ext cx="3038475" cy="4095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2" name="AutoShape 18" descr="http://www.grawebkatalog.com/textilgraweb/image/cache/data/taki/mor-taki-modelleri5-240x324.jpg"/>
          <p:cNvSpPr>
            <a:spLocks noChangeAspect="1" noChangeArrowheads="1"/>
          </p:cNvSpPr>
          <p:nvPr/>
        </p:nvSpPr>
        <p:spPr bwMode="auto">
          <a:xfrm>
            <a:off x="155575" y="-1965325"/>
            <a:ext cx="3038475" cy="4095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4" name="AutoShape 20" descr="http://www.grawebkatalog.com/textilgraweb/image/cache/data/taki/mor-taki-modelleri5-240x324.jpg"/>
          <p:cNvSpPr>
            <a:spLocks noChangeAspect="1" noChangeArrowheads="1"/>
          </p:cNvSpPr>
          <p:nvPr/>
        </p:nvSpPr>
        <p:spPr bwMode="auto">
          <a:xfrm>
            <a:off x="155575" y="-1477963"/>
            <a:ext cx="2286000" cy="3086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6" name="AutoShape 22" descr="http://www.grawebkatalog.com/textilgraweb/image/cache/data/taki/mor-taki-modelleri5-240x324.jpg"/>
          <p:cNvSpPr>
            <a:spLocks noChangeAspect="1" noChangeArrowheads="1"/>
          </p:cNvSpPr>
          <p:nvPr/>
        </p:nvSpPr>
        <p:spPr bwMode="auto">
          <a:xfrm>
            <a:off x="155575" y="-1477963"/>
            <a:ext cx="2286000" cy="3086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8" name="AutoShape 24" descr="http://www.grawebkatalog.com/textilgraweb/image/cache/data/taki/mor-taki-modelleri5-240x324.jpg"/>
          <p:cNvSpPr>
            <a:spLocks noChangeAspect="1" noChangeArrowheads="1"/>
          </p:cNvSpPr>
          <p:nvPr/>
        </p:nvSpPr>
        <p:spPr bwMode="auto">
          <a:xfrm>
            <a:off x="155575" y="-1477963"/>
            <a:ext cx="2286000" cy="3086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50" name="Picture 26" descr="&amp;bcy;&amp;rcy;&amp;icy;&amp;lcy;&amp;lcy;&amp;icy;&amp;acy;&amp;ncy;&amp;tcy; 79 &amp;kcy;&amp;acy;&amp;rcy;&amp;acy;&amp;tcy; 12 &amp;mcy;&amp;icy;&amp;lcy;&amp;lcy;&amp;icy;&amp;ocy;&amp;ncy;&amp;ocy;&amp;vcy; &amp;iecy;&amp;vcy;&amp;rcy;&amp;ocy;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933056"/>
            <a:ext cx="2855274" cy="27363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56" name="Picture 32" descr="http://lombard-perspectiva.ru/upload/a9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0"/>
            <a:ext cx="3422914" cy="19168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58" name="Picture 34" descr="http://www.mathewpeet.org/images/diamonds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476672"/>
            <a:ext cx="2808312" cy="28083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Прямоугольник 18"/>
          <p:cNvSpPr/>
          <p:nvPr/>
        </p:nvSpPr>
        <p:spPr>
          <a:xfrm>
            <a:off x="467544" y="1412776"/>
            <a:ext cx="22078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забота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627784" y="548680"/>
            <a:ext cx="3888432" cy="9361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гуманность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156176" y="4653136"/>
            <a:ext cx="26354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любовь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4725144"/>
            <a:ext cx="2777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чуткость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203848" y="3356992"/>
            <a:ext cx="27172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доброта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029557" y="1412776"/>
            <a:ext cx="31144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нежность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3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3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000"/>
                            </p:stCondLst>
                            <p:childTnLst>
                              <p:par>
                                <p:cTn id="4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6000"/>
                            </p:stCondLst>
                            <p:childTnLst>
                              <p:par>
                                <p:cTn id="4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29600" cy="266429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Делай добро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тайно</a:t>
            </a:r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жалей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когда про него узнают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ты научишься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радости творить добро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Л.Н.Толстой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ourdumonde2010.free.fr/wordpresstdm/wp-content/mere-teresa.jpg"/>
          <p:cNvPicPr>
            <a:picLocks noChangeAspect="1" noChangeArrowheads="1"/>
          </p:cNvPicPr>
          <p:nvPr/>
        </p:nvPicPr>
        <p:blipFill>
          <a:blip r:embed="rId2" cstate="screen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0"/>
            <a:ext cx="6917017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805264"/>
            <a:ext cx="7128792" cy="1052736"/>
          </a:xfrm>
        </p:spPr>
        <p:txBody>
          <a:bodyPr>
            <a:normAutofit fontScale="85000" lnSpcReduction="10000"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добро,что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ты сделал сегодня, люди часто забудут завтра.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Всё равно делай добро.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мать  Тереза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img1.liveinternet.ru/images/attach/c/0/51/717/51717686_mat_t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12297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i3.woman.ru/images/article/5/7/img_570ff52c1200e20a234e327eba73ae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0"/>
            <a:ext cx="4376058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1052736"/>
            <a:ext cx="4392488" cy="158417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Лидия  Ивановна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Веселитская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ruslit.com.ua/authors/veselitskaya_li.jpg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467544" y="260648"/>
            <a:ext cx="3838575" cy="6000750"/>
          </a:xfrm>
          <a:prstGeom prst="ellips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glow rad="101600">
              <a:schemeClr val="accent2">
                <a:lumMod val="50000"/>
                <a:alpha val="60000"/>
              </a:schemeClr>
            </a:glow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File:President Reagan presents Mother Teresa with the Medal of Freedom 198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0"/>
            <a:ext cx="7884368" cy="685347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2080" y="332656"/>
            <a:ext cx="3851920" cy="3312368"/>
          </a:xfrm>
        </p:spPr>
        <p:txBody>
          <a:bodyPr>
            <a:normAutofit fontScale="85000" lnSpcReduction="10000"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Господь, дай мне силы утешать,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а не быть утешаемым,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любить,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а не быть любимым…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Ибо, когда отдаём,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получаем мы…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мать Тереза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http://www.proletari.com/wp-content/themes/advanced-newspaper/timthumb.php?src=http%3A%2F%2Fwww.proletari.com%2Fwp-content%2Fuploads%2F2011%2F12%2FNene-Tereza-portret.jpg&amp;q=90&amp;w=479&amp;zc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187280" cy="666936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.vologda-oblast.ru/Objects/Persones/Images/337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4248150" cy="6000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http://www.ozon.ru/multimedia/books_covers/100252549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628800"/>
            <a:ext cx="3399535" cy="49685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60" name="Picture 4" descr="http://img0.liveinternet.ru/images/attach/c/0/51/898/51898889_67b40ffccdc9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3047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Синквейн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892480" cy="45259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Существительное (1)    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Доброта,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Прилагательные (2)       </a:t>
            </a:r>
            <a:r>
              <a:rPr lang="ru-RU" sz="28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Людская,бескорыстная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Глаголы (3)                     </a:t>
            </a:r>
            <a:r>
              <a:rPr lang="ru-RU" sz="28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Живёт,защищает,помогает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Фраза-кульминация(4) 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Доброта спасёт мир!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Эмоциональное            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Человек, хочешь стать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отношение к теме  (5</a:t>
            </a:r>
            <a:r>
              <a:rPr lang="ru-RU" sz="280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  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лучше- делай добро!</a:t>
            </a:r>
            <a:endParaRPr lang="ru-RU" sz="2000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105472"/>
            <a:ext cx="8229600" cy="475252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Случаи делать зло представляются по сто раз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в день, а случаи делать добро – один раз в год.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Вольтер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www.kisiler.org/resim/voltair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3059832" cy="334115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&amp;YAcy; &amp;ZHcy;&amp;IEcy;&amp;Lcy;&amp;Acy;&amp;YUcy; &amp;Tcy;&amp;IEcy;&amp;Bcy;&amp;IEcy; &amp;Dcy;&amp;Ocy;&amp;Bcy;&amp;Rcy;&amp;Acy;!  (&amp;Vcy;&amp;iecy;&amp;rcy;&amp;ocy;&amp;ncy;&amp;icy;&amp;kcy;&amp;acy; &amp;Tcy;&amp;ucy;&amp;shcy;&amp;ncy;&amp;ocy;&amp;vcy;&amp;acy;)">
            <a:hlinkClick r:id="rId3" action="ppaction://hlinkfile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79" y="260648"/>
            <a:ext cx="5154495" cy="64807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07504" y="1196752"/>
            <a:ext cx="32403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 бы жизнь не летела - 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Дней своих не жалей, 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Делай доброе дело 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Ради счастья людей. 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Чтобы сердце горело, 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 не тлело во мгле, 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Делай доброе дело – 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Тем живем на земле. 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24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А.Лесных 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P._I._CHaykovskiy_-_Starinnaya_frantsuzskaya_pesenka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31318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numSld="31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0" name="Picture 2" descr="http://www.ladysfera.ru/wp-content/uploads/2011/02/Dobro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3239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stanislav-milevich.ru/images/stories/foto-zakony-vospriyatiya-i-poznaniya-isti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9960" cy="54452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daypic.ru/wp-content/uploads/2011/11/740-900x6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56" y="0"/>
            <a:ext cx="9139444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915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http://cs9986.userapi.com/u8057424/-14/q_c47f77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709"/>
            <a:ext cx="5256584" cy="66692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6" name="Picture 2" descr="http://publ.lib.ru/ARCHIVES/G/GYUGO_Viktor_Mari/.Online/Stih90O1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2276872"/>
            <a:ext cx="3114764" cy="446449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://stat17.privet.ru/lr/0a0bc3af6afbf992af8462037275d08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9942" cy="609329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img-fotki.yandex.ru/get/6201/27135788.2d/0_7619c_d80cb2f0_L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0"/>
            <a:ext cx="5364088" cy="681384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22003.rimg.info/icon/1776721000a1f3adcb326b2992e6aa73f75fa8212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-1"/>
            <a:ext cx="8523516" cy="685800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://www.jpegshare.net/images/b1/57/b15733e11dd17c1e788c1660bcd32b8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04132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old.kaluga.er.ru/files/ru/sections_prod/5857_aafc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88" y="332656"/>
            <a:ext cx="9120612" cy="50851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&amp;Scy;&amp;Tcy;&amp;Icy;&amp;KHcy;&amp;Icy; &amp;Dcy;&amp;Lcy;&amp;YAcy; &amp;Dcy;&amp;Rcy;&amp;Ucy;&amp;Zcy;&amp;IEcy;&amp;J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0"/>
            <a:ext cx="5508104" cy="684236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mg254.imageshack.us/img254/417/newlifebeginsbydpakohau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843" t="9703" r="9548" b="10043"/>
          <a:stretch>
            <a:fillRect/>
          </a:stretch>
        </p:blipFill>
        <p:spPr bwMode="auto">
          <a:xfrm>
            <a:off x="323528" y="0"/>
            <a:ext cx="8522668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img13.nnm.ru/3/f/b/b/8/2c83c949fb0e1416f067796368d.jpg"/>
          <p:cNvPicPr>
            <a:picLocks noChangeAspect="1" noChangeArrowheads="1"/>
          </p:cNvPicPr>
          <p:nvPr/>
        </p:nvPicPr>
        <p:blipFill>
          <a:blip r:embed="rId2" cstate="screen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1418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cl.jroo.me/z3/d/F/q/d/a.aaa-Cute-Or-Fail.jpg"/>
          <p:cNvPicPr>
            <a:picLocks noChangeAspect="1" noChangeArrowheads="1"/>
          </p:cNvPicPr>
          <p:nvPr/>
        </p:nvPicPr>
        <p:blipFill>
          <a:blip r:embed="rId2" cstate="screen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0"/>
            <a:ext cx="560259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1.liveinternet.ru/images/attach/b/3/21/361/21361374_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53"/>
          <a:stretch>
            <a:fillRect/>
          </a:stretch>
        </p:blipFill>
        <p:spPr bwMode="auto">
          <a:xfrm>
            <a:off x="0" y="0"/>
            <a:ext cx="9166206" cy="580526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nibiryukov.narod.ru/nb_pinacoteca/nb_pinacoteca_painting/nb_pinacoteca_repin_portrait_of_leo_tolstoy_deta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557800" cy="66693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2" name="AutoShape 2" descr="http://static.ozone.ru/multimedia/books_covers/1003373734.jpg"/>
          <p:cNvSpPr>
            <a:spLocks noChangeAspect="1" noChangeArrowheads="1"/>
          </p:cNvSpPr>
          <p:nvPr/>
        </p:nvSpPr>
        <p:spPr bwMode="auto">
          <a:xfrm>
            <a:off x="155575" y="-2879725"/>
            <a:ext cx="4962525" cy="6000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25606" name="Picture 6" descr="http://static.ozone.ru/multimedia/books_covers/1004369374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5580112" y="1988840"/>
            <a:ext cx="3379576" cy="46085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://www.xa-xa.org/uploads/posts/2011-04/thumbs/1302869660_1302858423_motivator_0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5091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stat16.privet.ru/lr/0b0867b58386b72b22205789882171b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0"/>
            <a:ext cx="667011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&amp;ncy;&amp;iecy; &amp;rcy;&amp;acy;&amp;scy;&amp;scy;&amp;tcy;&amp;ocy;&amp;yacy;&amp;ncy;&amp;icy;&amp;yacy;&amp;mcy;&amp;icy;, &amp;acy; &amp;scy;&amp;ocy;&amp;vcy;&amp;mcy;&amp;iecy;&amp;scy;&amp;tcy;&amp;ncy;&amp;ocy; &amp;pcy;&amp;rcy;&amp;ocy;&amp;zhcy;&amp;icy;&amp;tcy;&amp;ycy;&amp;mcy;&amp;icy; &amp;gcy;&amp;ocy;&amp;dcy;&amp;acy;&amp;mcy;&amp;icy;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716" cy="580526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www.mityaev.ru/img_photo/mityaev_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8" y="0"/>
            <a:ext cx="9139942" cy="609329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8" name="Picture 2" descr="http://img-2007-05.photosight.ru/28/21142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096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772816"/>
            <a:ext cx="8085584" cy="25202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поверить в добро,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надо начать делать его.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Л.Н.Толстой</a:t>
            </a:r>
            <a:endParaRPr lang="ru-RU" dirty="0"/>
          </a:p>
        </p:txBody>
      </p:sp>
      <p:pic>
        <p:nvPicPr>
          <p:cNvPr id="4" name="Picture 2" descr="http://stat20.privet.ru/lr/0b302a95c85a939d8c9218d2bceb72a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1094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motivators.ru/sites/default/files/imagecache/main-motivator/motivator-35641.jpg"/>
          <p:cNvPicPr>
            <a:picLocks noChangeAspect="1" noChangeArrowheads="1"/>
          </p:cNvPicPr>
          <p:nvPr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9938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3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124744"/>
            <a:ext cx="7200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Д/</a:t>
            </a: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Сочинение-воспоминание о добрых делах ( о наиболее интересном случае).</a:t>
            </a:r>
            <a:endParaRPr lang="ru-RU" sz="2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выбор </a:t>
            </a:r>
            <a:endParaRPr lang="ru-RU" sz="2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1.Вспомните о тех добрых делах, которые вы совершили.</a:t>
            </a:r>
            <a:endParaRPr lang="ru-RU" sz="2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Вспомните о тех добрых делах, которые  для вас совершили ваши близкие,</a:t>
            </a:r>
            <a:endParaRPr lang="ru-RU" sz="2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знакомые, друзья.</a:t>
            </a:r>
            <a:endParaRPr lang="ru-RU" sz="2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hoto-element.ru/philosophy/tolstoy/auth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4159182" cy="54726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://www.biblionne.ru/files/store_apendix_large647_1471.jpg"/>
          <p:cNvPicPr>
            <a:picLocks noChangeAspect="1" noChangeArrowheads="1"/>
          </p:cNvPicPr>
          <p:nvPr/>
        </p:nvPicPr>
        <p:blipFill>
          <a:blip r:embed="rId3" cstate="screen">
            <a:lum bright="-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2621" y="836712"/>
            <a:ext cx="3999819" cy="568863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504" y="1340768"/>
            <a:ext cx="4388296" cy="4785395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рыбачья хижина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земляной пол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чинит старый парус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старые часы с хриплым боем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у ребяток нет обуви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хлеб едят не пшеничный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пятеро детей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1268760"/>
            <a:ext cx="4392488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 хижине тепло и уютно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чисто выметен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в печи не потух огонь 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блестит посуда</a:t>
            </a:r>
          </a:p>
          <a:p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smtClean="0">
                <a:solidFill>
                  <a:srgbClr val="C00000"/>
                </a:solidFill>
              </a:rPr>
              <a:t>дети здоровы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хватает ржаного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спят на кровати за белым пологом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rudocs.exdat.com/pars_docs/tw_refs/396/395824/395824_html_m63921892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1763688" y="0"/>
            <a:ext cx="54864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548680"/>
            <a:ext cx="7848872" cy="482453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Делая добро, будь благодарен за это.</a:t>
            </a:r>
          </a:p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Л.Н.Толстой</a:t>
            </a:r>
          </a:p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Добро, которое ты делаешь от сердца,      ты делаешь всегда себе.</a:t>
            </a:r>
          </a:p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Л.Н.Толстой</a:t>
            </a:r>
          </a:p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atic.ozone.ru/multimedia/books_covers/1003174978.jpg"/>
          <p:cNvPicPr>
            <a:picLocks noChangeAspect="1" noChangeArrowheads="1"/>
          </p:cNvPicPr>
          <p:nvPr/>
        </p:nvPicPr>
        <p:blipFill>
          <a:blip r:embed="rId2" cstate="screen">
            <a:lum brigh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058"/>
          <a:stretch>
            <a:fillRect/>
          </a:stretch>
        </p:blipFill>
        <p:spPr bwMode="auto">
          <a:xfrm>
            <a:off x="2051720" y="0"/>
            <a:ext cx="5002020" cy="666936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941</TotalTime>
  <Words>431</Words>
  <Application>Microsoft Office PowerPoint</Application>
  <PresentationFormat>Экран (4:3)</PresentationFormat>
  <Paragraphs>90</Paragraphs>
  <Slides>47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48" baseType="lpstr">
      <vt:lpstr>Тема Office</vt:lpstr>
      <vt:lpstr>Чтобы поверить в добро, ...                                                  Л.Н.Толстой                                                                  </vt:lpstr>
      <vt:lpstr>Лидия  Ивановна Веселитская                                                                                                                                                            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Делай добро тайно и жалей, когда про него узнают, и ты научишься радости творить добро.                                                                                                                              Л.Н.Толстой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Синквейн</vt:lpstr>
      <vt:lpstr>Случаи делать зло представляются по сто раз   в день, а случаи делать добро – один раз в год.                                                                      Вольтер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Чтобы поверить в добро, надо начать делать его.                                                        Л.Н.Толстой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Супер User</cp:lastModifiedBy>
  <cp:revision>104</cp:revision>
  <dcterms:created xsi:type="dcterms:W3CDTF">2013-01-04T13:12:49Z</dcterms:created>
  <dcterms:modified xsi:type="dcterms:W3CDTF">2022-02-08T15:22:55Z</dcterms:modified>
</cp:coreProperties>
</file>