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4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13177-0940-4BC8-95F9-6A19254D90F1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3242F-D593-47E7-96CB-9C61E1D9F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377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3242F-D593-47E7-96CB-9C61E1D9F43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40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26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596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47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053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8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01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18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189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68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600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C5F06-9D5A-4962-8B3F-557FDC9AD36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BFDB4-30DC-44C4-9B36-92D7B28D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389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КАРТОТЕКА ЗАГАДОК ПО СКАЗКАМ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9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9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тарший дошкольный возраст</a:t>
            </a:r>
          </a:p>
          <a:p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9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9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5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: Журавлева Н.В. </a:t>
            </a:r>
          </a:p>
          <a:p>
            <a:r>
              <a:rPr lang="ru-RU" sz="5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 №6 </a:t>
            </a:r>
            <a:r>
              <a:rPr lang="ru-RU" sz="56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Колпинского</a:t>
            </a:r>
            <a:r>
              <a:rPr lang="ru-RU" sz="5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р-на СПб</a:t>
            </a:r>
            <a:endParaRPr lang="ru-RU" sz="56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22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3615" y="724715"/>
            <a:ext cx="6096000" cy="27392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Жизнь её не весела: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болоте век жила.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Прилетела к ней стрела,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 Иванушка пришел,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 стрелой её нашел.</a:t>
            </a:r>
          </a:p>
          <a:p>
            <a:endParaRPr lang="ru-RU" sz="28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(«Царевна-лягушка»)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703" y="3120606"/>
            <a:ext cx="2431278" cy="222245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261396" y="66316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Парень по воду побрёл,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проруби её нашел.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Чудеса теперь кругом: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Вёдра прискакали в дом.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Берегите, братцы, ноги: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Едет печка по дороге!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Всё по его хотению… </a:t>
            </a:r>
          </a:p>
          <a:p>
            <a:endParaRPr lang="ru-RU" i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(«По щучьему велению»)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884" y="1177000"/>
            <a:ext cx="1708417" cy="160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5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5594" y="709796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Убежали от грязнули</a:t>
            </a:r>
            <a:b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</a:br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Чашки, ложки и кастрюли.</a:t>
            </a:r>
            <a:b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</a:br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Ищет их она, зовёт</a:t>
            </a:r>
            <a:b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</a:br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И в дороге слёзы льёт.</a:t>
            </a:r>
          </a:p>
          <a:p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(Бабушка Федора)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594" y="2971314"/>
            <a:ext cx="2747114" cy="18912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347817" y="51411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</a:t>
            </a: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Человек немолодой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Вот с такой  бородой.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Обижает Буратино,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Артемона и Мальвину,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И вообще для всех людей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Он отъявленный злодей.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Знает кто-нибудь из вас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Кто же это? (Карабас)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7817" y="3134061"/>
            <a:ext cx="2771955" cy="156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99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5376" y="62719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Скорей бы приблизился вечер,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И час долгожданный настал,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Чтоб мне в золоченой карете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Поехать на сказочный бал!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Никто во дворце не узнает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Откуда я, как я зовусь,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Но только лишь полночь настанет,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Helvetica Neue"/>
              </a:rPr>
              <a:t>К себе на чердак я вернусь.(Золушка)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1328" y="382960"/>
            <a:ext cx="4885427" cy="32585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06" y="3374596"/>
            <a:ext cx="2726170" cy="162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47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4061" y="1258292"/>
            <a:ext cx="3869056" cy="24412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00586" y="1165910"/>
            <a:ext cx="44942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Он в землянке жил тридцать три года,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И рыбачить ходил в любую погоду.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Да бранила его жена-старуха открыто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За разбитое, негодное корыто.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Он с владычицею морской вёл беседу,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И исполнила она три желания деда.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А когда рассердилась, взбунтовалась —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Море синее почернело, взволновалось.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Назови мне скорей с улыбкой!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— Это сказка о…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Source Sans Pro"/>
              </a:rPr>
              <a:t>(Рыбаке и рыбке)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878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36146" y="557651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Bahnschrift SemiBold" panose="020B0502040204020203" pitchFamily="34" charset="0"/>
              </a:rPr>
              <a:t>Дед и баба вместе жили,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Bahnschrift SemiBold" panose="020B0502040204020203" pitchFamily="34" charset="0"/>
              </a:rPr>
              <a:t>Дочку из снежка слепили,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Bahnschrift SemiBold" panose="020B0502040204020203" pitchFamily="34" charset="0"/>
              </a:rPr>
              <a:t>Но костра горячий жар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Bahnschrift SemiBold" panose="020B0502040204020203" pitchFamily="34" charset="0"/>
              </a:rPr>
              <a:t>Превратил девчурку в пар.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Bahnschrift SemiBold" panose="020B0502040204020203" pitchFamily="34" charset="0"/>
              </a:rPr>
              <a:t>Дед и бабушка в печали.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Bahnschrift SemiBold" panose="020B0502040204020203" pitchFamily="34" charset="0"/>
              </a:rPr>
              <a:t>Как же их дочурку звали? </a:t>
            </a:r>
          </a:p>
          <a:p>
            <a:r>
              <a:rPr lang="ru-RU" sz="2000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Bahnschrift SemiBold" panose="020B0502040204020203" pitchFamily="34" charset="0"/>
              </a:rPr>
              <a:t>(Снегурочка)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29" y="3529022"/>
            <a:ext cx="3738611" cy="15937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19321" y="432714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Сладкий яблок аромат</a:t>
            </a:r>
            <a:b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Заманил ту птицу в сад.</a:t>
            </a:r>
            <a:b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Перья светятся огнём,</a:t>
            </a:r>
            <a:b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светло вокруг, как днём.</a:t>
            </a:r>
          </a:p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(Жар-птица)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4268" y="2929357"/>
            <a:ext cx="3355689" cy="219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016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55</Words>
  <Application>Microsoft Office PowerPoint</Application>
  <PresentationFormat>Широкоэкранный</PresentationFormat>
  <Paragraphs>26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Bahnschrift SemiBold</vt:lpstr>
      <vt:lpstr>Bahnschrift SemiBold Condensed</vt:lpstr>
      <vt:lpstr>Calibri</vt:lpstr>
      <vt:lpstr>Calibri Light</vt:lpstr>
      <vt:lpstr>Helvetica Neue</vt:lpstr>
      <vt:lpstr>Source Sans Pro</vt:lpstr>
      <vt:lpstr>Times New Roman</vt:lpstr>
      <vt:lpstr>Тема Office</vt:lpstr>
      <vt:lpstr>КАРТОТЕКА ЗАГАДОК ПО СКАЗКАМ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ЗАГАДОК ПО СКАЗКАМ</dc:title>
  <dc:creator>Наталья Журавлева</dc:creator>
  <cp:lastModifiedBy>Наталья Журавлева</cp:lastModifiedBy>
  <cp:revision>20</cp:revision>
  <dcterms:created xsi:type="dcterms:W3CDTF">2022-02-08T09:40:48Z</dcterms:created>
  <dcterms:modified xsi:type="dcterms:W3CDTF">2022-02-08T14:08:14Z</dcterms:modified>
</cp:coreProperties>
</file>