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1CCD-89F7-42D6-91CF-66B825748B03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0AF8-1508-44E8-95B2-9DC3679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1CCD-89F7-42D6-91CF-66B825748B03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0AF8-1508-44E8-95B2-9DC3679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1CCD-89F7-42D6-91CF-66B825748B03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0AF8-1508-44E8-95B2-9DC3679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1CCD-89F7-42D6-91CF-66B825748B03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0AF8-1508-44E8-95B2-9DC3679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1CCD-89F7-42D6-91CF-66B825748B03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0AF8-1508-44E8-95B2-9DC3679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1CCD-89F7-42D6-91CF-66B825748B03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0AF8-1508-44E8-95B2-9DC3679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1CCD-89F7-42D6-91CF-66B825748B03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0AF8-1508-44E8-95B2-9DC3679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1CCD-89F7-42D6-91CF-66B825748B03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0AF8-1508-44E8-95B2-9DC3679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1CCD-89F7-42D6-91CF-66B825748B03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0AF8-1508-44E8-95B2-9DC3679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1CCD-89F7-42D6-91CF-66B825748B03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0AF8-1508-44E8-95B2-9DC3679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1CCD-89F7-42D6-91CF-66B825748B03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0AF8-1508-44E8-95B2-9DC3679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F1CCD-89F7-42D6-91CF-66B825748B03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80AF8-1508-44E8-95B2-9DC3679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5.jpeg"/><Relationship Id="rId10" Type="http://schemas.openxmlformats.org/officeDocument/2006/relationships/image" Target="../media/image7.jpeg"/><Relationship Id="rId4" Type="http://schemas.openxmlformats.org/officeDocument/2006/relationships/image" Target="../media/image4.pn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jpeg"/><Relationship Id="rId7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8.jpeg"/><Relationship Id="rId10" Type="http://schemas.openxmlformats.org/officeDocument/2006/relationships/image" Target="../media/image7.jpeg"/><Relationship Id="rId4" Type="http://schemas.openxmlformats.org/officeDocument/2006/relationships/image" Target="../media/image4.png"/><Relationship Id="rId9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jpeg"/><Relationship Id="rId7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16.jpeg"/><Relationship Id="rId10" Type="http://schemas.openxmlformats.org/officeDocument/2006/relationships/image" Target="../media/image7.jpeg"/><Relationship Id="rId4" Type="http://schemas.openxmlformats.org/officeDocument/2006/relationships/image" Target="../media/image4.png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0" name="Picture 12" descr="https://i.artfile.me/wallpaper/31-12-2018/1920x1080/prazdnichnye-vektornaya-grafika--novyj-g-1426572.jpg"/>
          <p:cNvPicPr>
            <a:picLocks noChangeAspect="1" noChangeArrowheads="1"/>
          </p:cNvPicPr>
          <p:nvPr/>
        </p:nvPicPr>
        <p:blipFill>
          <a:blip r:embed="rId2"/>
          <a:srcRect l="2228" r="715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5572140"/>
            <a:ext cx="8072494" cy="128586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КРЕЩЕНСКИЕ   ЗАБАВЫ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488_23-p-fon-dlya-prezentatsii-po-kazakhskomu-yazik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pic>
        <p:nvPicPr>
          <p:cNvPr id="1028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19355"/>
          <a:stretch>
            <a:fillRect/>
          </a:stretch>
        </p:blipFill>
        <p:spPr bwMode="auto">
          <a:xfrm>
            <a:off x="5786446" y="281760"/>
            <a:ext cx="1785950" cy="3075802"/>
          </a:xfrm>
          <a:prstGeom prst="rect">
            <a:avLst/>
          </a:prstGeom>
          <a:noFill/>
        </p:spPr>
      </p:pic>
      <p:pic>
        <p:nvPicPr>
          <p:cNvPr id="4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1428728" y="1785926"/>
            <a:ext cx="1643074" cy="2996194"/>
          </a:xfrm>
          <a:prstGeom prst="rect">
            <a:avLst/>
          </a:prstGeom>
          <a:noFill/>
        </p:spPr>
      </p:pic>
      <p:pic>
        <p:nvPicPr>
          <p:cNvPr id="5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2714612" y="991704"/>
            <a:ext cx="1571636" cy="2865925"/>
          </a:xfrm>
          <a:prstGeom prst="rect">
            <a:avLst/>
          </a:prstGeom>
          <a:noFill/>
        </p:spPr>
      </p:pic>
      <p:pic>
        <p:nvPicPr>
          <p:cNvPr id="6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4143372" y="243707"/>
            <a:ext cx="1785950" cy="3256732"/>
          </a:xfrm>
          <a:prstGeom prst="rect">
            <a:avLst/>
          </a:prstGeom>
          <a:noFill/>
        </p:spPr>
      </p:pic>
      <p:pic>
        <p:nvPicPr>
          <p:cNvPr id="7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2" r="22579"/>
          <a:stretch>
            <a:fillRect/>
          </a:stretch>
        </p:blipFill>
        <p:spPr bwMode="auto">
          <a:xfrm>
            <a:off x="7286644" y="285728"/>
            <a:ext cx="1714480" cy="3126405"/>
          </a:xfrm>
          <a:prstGeom prst="rect">
            <a:avLst/>
          </a:prstGeom>
          <a:noFill/>
        </p:spPr>
      </p:pic>
      <p:pic>
        <p:nvPicPr>
          <p:cNvPr id="8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30" r="19355"/>
          <a:stretch>
            <a:fillRect/>
          </a:stretch>
        </p:blipFill>
        <p:spPr bwMode="auto">
          <a:xfrm>
            <a:off x="0" y="3043215"/>
            <a:ext cx="2000232" cy="3100429"/>
          </a:xfrm>
          <a:prstGeom prst="rect">
            <a:avLst/>
          </a:prstGeom>
          <a:noFill/>
        </p:spPr>
      </p:pic>
      <p:pic>
        <p:nvPicPr>
          <p:cNvPr id="1030" name="Picture 6" descr="https://thypix.com/wp-content/uploads/blue-arrow-6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50138">
            <a:off x="1240977" y="3414324"/>
            <a:ext cx="7573997" cy="2974473"/>
          </a:xfrm>
          <a:prstGeom prst="rect">
            <a:avLst/>
          </a:prstGeom>
          <a:noFill/>
        </p:spPr>
      </p:pic>
      <p:pic>
        <p:nvPicPr>
          <p:cNvPr id="1032" name="Picture 8" descr="https://avatars.mds.yandex.net/get-zen_doc/3510533/pub_600a99f811af84570bb57012_600ad0be41733326eb270fc6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214818"/>
            <a:ext cx="1330321" cy="1330321"/>
          </a:xfrm>
          <a:prstGeom prst="rect">
            <a:avLst/>
          </a:prstGeom>
          <a:noFill/>
        </p:spPr>
      </p:pic>
      <p:pic>
        <p:nvPicPr>
          <p:cNvPr id="12" name="Picture 8" descr="https://avatars.mds.yandex.net/get-zen_doc/3510533/pub_600a99f811af84570bb57012_600ad0be41733326eb270fc6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2071678"/>
            <a:ext cx="1330321" cy="1330321"/>
          </a:xfrm>
          <a:prstGeom prst="rect">
            <a:avLst/>
          </a:prstGeom>
          <a:noFill/>
        </p:spPr>
      </p:pic>
      <p:pic>
        <p:nvPicPr>
          <p:cNvPr id="13" name="Picture 8" descr="https://avatars.mds.yandex.net/get-zen_doc/3510533/pub_600a99f811af84570bb57012_600ad0be41733326eb270fc6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1500174"/>
            <a:ext cx="1330321" cy="1330321"/>
          </a:xfrm>
          <a:prstGeom prst="rect">
            <a:avLst/>
          </a:prstGeom>
          <a:noFill/>
        </p:spPr>
      </p:pic>
      <p:pic>
        <p:nvPicPr>
          <p:cNvPr id="14" name="Picture 8" descr="https://avatars.mds.yandex.net/get-zen_doc/3510533/pub_600a99f811af84570bb57012_600ad0be41733326eb270fc6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1357298"/>
            <a:ext cx="1330321" cy="1330321"/>
          </a:xfrm>
          <a:prstGeom prst="rect">
            <a:avLst/>
          </a:prstGeom>
          <a:noFill/>
        </p:spPr>
      </p:pic>
      <p:pic>
        <p:nvPicPr>
          <p:cNvPr id="15" name="Picture 8" descr="https://avatars.mds.yandex.net/get-zen_doc/3510533/pub_600a99f811af84570bb57012_600ad0be41733326eb270fc6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1428736"/>
            <a:ext cx="1330321" cy="1330321"/>
          </a:xfrm>
          <a:prstGeom prst="rect">
            <a:avLst/>
          </a:prstGeom>
          <a:noFill/>
        </p:spPr>
      </p:pic>
      <p:pic>
        <p:nvPicPr>
          <p:cNvPr id="16" name="Picture 8" descr="https://avatars.mds.yandex.net/get-zen_doc/3510533/pub_600a99f811af84570bb57012_600ad0be41733326eb270fc6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928934"/>
            <a:ext cx="1330321" cy="13303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488_23-p-fon-dlya-prezentatsii-po-kazakhskomu-yazik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pic>
        <p:nvPicPr>
          <p:cNvPr id="1028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19355"/>
          <a:stretch>
            <a:fillRect/>
          </a:stretch>
        </p:blipFill>
        <p:spPr bwMode="auto">
          <a:xfrm>
            <a:off x="5786446" y="281760"/>
            <a:ext cx="1785950" cy="3075802"/>
          </a:xfrm>
          <a:prstGeom prst="rect">
            <a:avLst/>
          </a:prstGeom>
          <a:noFill/>
        </p:spPr>
      </p:pic>
      <p:pic>
        <p:nvPicPr>
          <p:cNvPr id="4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1428728" y="1785926"/>
            <a:ext cx="1643074" cy="2996194"/>
          </a:xfrm>
          <a:prstGeom prst="rect">
            <a:avLst/>
          </a:prstGeom>
          <a:noFill/>
        </p:spPr>
      </p:pic>
      <p:pic>
        <p:nvPicPr>
          <p:cNvPr id="5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2714612" y="991704"/>
            <a:ext cx="1571636" cy="2865925"/>
          </a:xfrm>
          <a:prstGeom prst="rect">
            <a:avLst/>
          </a:prstGeom>
          <a:noFill/>
        </p:spPr>
      </p:pic>
      <p:pic>
        <p:nvPicPr>
          <p:cNvPr id="6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4143372" y="243707"/>
            <a:ext cx="1785950" cy="3256732"/>
          </a:xfrm>
          <a:prstGeom prst="rect">
            <a:avLst/>
          </a:prstGeom>
          <a:noFill/>
        </p:spPr>
      </p:pic>
      <p:pic>
        <p:nvPicPr>
          <p:cNvPr id="7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2" r="22579"/>
          <a:stretch>
            <a:fillRect/>
          </a:stretch>
        </p:blipFill>
        <p:spPr bwMode="auto">
          <a:xfrm>
            <a:off x="7286644" y="285728"/>
            <a:ext cx="1714480" cy="3126405"/>
          </a:xfrm>
          <a:prstGeom prst="rect">
            <a:avLst/>
          </a:prstGeom>
          <a:noFill/>
        </p:spPr>
      </p:pic>
      <p:pic>
        <p:nvPicPr>
          <p:cNvPr id="8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30" r="19355"/>
          <a:stretch>
            <a:fillRect/>
          </a:stretch>
        </p:blipFill>
        <p:spPr bwMode="auto">
          <a:xfrm>
            <a:off x="0" y="3043215"/>
            <a:ext cx="2000232" cy="3100429"/>
          </a:xfrm>
          <a:prstGeom prst="rect">
            <a:avLst/>
          </a:prstGeom>
          <a:noFill/>
        </p:spPr>
      </p:pic>
      <p:pic>
        <p:nvPicPr>
          <p:cNvPr id="1030" name="Picture 6" descr="https://thypix.com/wp-content/uploads/blue-arrow-6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50138">
            <a:off x="1240977" y="3414324"/>
            <a:ext cx="7573997" cy="2974473"/>
          </a:xfrm>
          <a:prstGeom prst="rect">
            <a:avLst/>
          </a:prstGeom>
          <a:noFill/>
        </p:spPr>
      </p:pic>
      <p:pic>
        <p:nvPicPr>
          <p:cNvPr id="12" name="Picture 8" descr="https://avatars.mds.yandex.net/get-zen_doc/3510533/pub_600a99f811af84570bb57012_600ad0be41733326eb270fc6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2071678"/>
            <a:ext cx="1330321" cy="1330321"/>
          </a:xfrm>
          <a:prstGeom prst="rect">
            <a:avLst/>
          </a:prstGeom>
          <a:noFill/>
        </p:spPr>
      </p:pic>
      <p:pic>
        <p:nvPicPr>
          <p:cNvPr id="13" name="Picture 8" descr="https://avatars.mds.yandex.net/get-zen_doc/3510533/pub_600a99f811af84570bb57012_600ad0be41733326eb270fc6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1500174"/>
            <a:ext cx="1330321" cy="1330321"/>
          </a:xfrm>
          <a:prstGeom prst="rect">
            <a:avLst/>
          </a:prstGeom>
          <a:noFill/>
        </p:spPr>
      </p:pic>
      <p:pic>
        <p:nvPicPr>
          <p:cNvPr id="14" name="Picture 8" descr="https://avatars.mds.yandex.net/get-zen_doc/3510533/pub_600a99f811af84570bb57012_600ad0be41733326eb270fc6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1357298"/>
            <a:ext cx="1330321" cy="1330321"/>
          </a:xfrm>
          <a:prstGeom prst="rect">
            <a:avLst/>
          </a:prstGeom>
          <a:noFill/>
        </p:spPr>
      </p:pic>
      <p:pic>
        <p:nvPicPr>
          <p:cNvPr id="15" name="Picture 8" descr="https://avatars.mds.yandex.net/get-zen_doc/3510533/pub_600a99f811af84570bb57012_600ad0be41733326eb270fc6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1428736"/>
            <a:ext cx="1330321" cy="1330321"/>
          </a:xfrm>
          <a:prstGeom prst="rect">
            <a:avLst/>
          </a:prstGeom>
          <a:noFill/>
        </p:spPr>
      </p:pic>
      <p:pic>
        <p:nvPicPr>
          <p:cNvPr id="15366" name="Picture 6" descr="https://childrenscience.ru/legacy/environment3/galleries/08.%20%D0%9A%D1%80%D0%BE%D0%B2%D1%8C/10%20%D0%BA%D1%83%D0%BF%D0%B0%D0%BD%D0%B8%D0%B5%20%D0%B2%20%D0%BF%D1%80%D0%BE%D1%80%D1%83%D0%B1%D0%B8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7" y="3071811"/>
            <a:ext cx="1607355" cy="1143008"/>
          </a:xfrm>
          <a:prstGeom prst="rect">
            <a:avLst/>
          </a:prstGeom>
          <a:noFill/>
        </p:spPr>
      </p:pic>
      <p:pic>
        <p:nvPicPr>
          <p:cNvPr id="19" name="Picture 2" descr="https://abvgdee.ru/images/kartinki/alfavit9/s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357694"/>
            <a:ext cx="996243" cy="1084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488_23-p-fon-dlya-prezentatsii-po-kazakhskomu-yazik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pic>
        <p:nvPicPr>
          <p:cNvPr id="1028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19355"/>
          <a:stretch>
            <a:fillRect/>
          </a:stretch>
        </p:blipFill>
        <p:spPr bwMode="auto">
          <a:xfrm>
            <a:off x="5786446" y="281760"/>
            <a:ext cx="1785950" cy="3075802"/>
          </a:xfrm>
          <a:prstGeom prst="rect">
            <a:avLst/>
          </a:prstGeom>
          <a:noFill/>
        </p:spPr>
      </p:pic>
      <p:pic>
        <p:nvPicPr>
          <p:cNvPr id="4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1428728" y="1785926"/>
            <a:ext cx="1643074" cy="2996194"/>
          </a:xfrm>
          <a:prstGeom prst="rect">
            <a:avLst/>
          </a:prstGeom>
          <a:noFill/>
        </p:spPr>
      </p:pic>
      <p:pic>
        <p:nvPicPr>
          <p:cNvPr id="5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2714612" y="991704"/>
            <a:ext cx="1571636" cy="2865925"/>
          </a:xfrm>
          <a:prstGeom prst="rect">
            <a:avLst/>
          </a:prstGeom>
          <a:noFill/>
        </p:spPr>
      </p:pic>
      <p:pic>
        <p:nvPicPr>
          <p:cNvPr id="6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4143372" y="243707"/>
            <a:ext cx="1785950" cy="3256732"/>
          </a:xfrm>
          <a:prstGeom prst="rect">
            <a:avLst/>
          </a:prstGeom>
          <a:noFill/>
        </p:spPr>
      </p:pic>
      <p:pic>
        <p:nvPicPr>
          <p:cNvPr id="7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2" r="22579"/>
          <a:stretch>
            <a:fillRect/>
          </a:stretch>
        </p:blipFill>
        <p:spPr bwMode="auto">
          <a:xfrm>
            <a:off x="7286644" y="285728"/>
            <a:ext cx="1714480" cy="3126405"/>
          </a:xfrm>
          <a:prstGeom prst="rect">
            <a:avLst/>
          </a:prstGeom>
          <a:noFill/>
        </p:spPr>
      </p:pic>
      <p:pic>
        <p:nvPicPr>
          <p:cNvPr id="8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30" r="19355"/>
          <a:stretch>
            <a:fillRect/>
          </a:stretch>
        </p:blipFill>
        <p:spPr bwMode="auto">
          <a:xfrm>
            <a:off x="0" y="3043215"/>
            <a:ext cx="2000232" cy="3100429"/>
          </a:xfrm>
          <a:prstGeom prst="rect">
            <a:avLst/>
          </a:prstGeom>
          <a:noFill/>
        </p:spPr>
      </p:pic>
      <p:pic>
        <p:nvPicPr>
          <p:cNvPr id="1030" name="Picture 6" descr="https://thypix.com/wp-content/uploads/blue-arrow-6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50138">
            <a:off x="1240977" y="3414324"/>
            <a:ext cx="7573997" cy="2974473"/>
          </a:xfrm>
          <a:prstGeom prst="rect">
            <a:avLst/>
          </a:prstGeom>
          <a:noFill/>
        </p:spPr>
      </p:pic>
      <p:pic>
        <p:nvPicPr>
          <p:cNvPr id="13" name="Picture 8" descr="https://avatars.mds.yandex.net/get-zen_doc/3510533/pub_600a99f811af84570bb57012_600ad0be41733326eb270fc6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1500174"/>
            <a:ext cx="1330321" cy="1330321"/>
          </a:xfrm>
          <a:prstGeom prst="rect">
            <a:avLst/>
          </a:prstGeom>
          <a:noFill/>
        </p:spPr>
      </p:pic>
      <p:pic>
        <p:nvPicPr>
          <p:cNvPr id="14" name="Picture 8" descr="https://avatars.mds.yandex.net/get-zen_doc/3510533/pub_600a99f811af84570bb57012_600ad0be41733326eb270fc6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1357298"/>
            <a:ext cx="1330321" cy="1330321"/>
          </a:xfrm>
          <a:prstGeom prst="rect">
            <a:avLst/>
          </a:prstGeom>
          <a:noFill/>
        </p:spPr>
      </p:pic>
      <p:pic>
        <p:nvPicPr>
          <p:cNvPr id="15" name="Picture 8" descr="https://avatars.mds.yandex.net/get-zen_doc/3510533/pub_600a99f811af84570bb57012_600ad0be41733326eb270fc6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1428736"/>
            <a:ext cx="1330321" cy="1330321"/>
          </a:xfrm>
          <a:prstGeom prst="rect">
            <a:avLst/>
          </a:prstGeom>
          <a:noFill/>
        </p:spPr>
      </p:pic>
      <p:pic>
        <p:nvPicPr>
          <p:cNvPr id="16" name="Picture 6" descr="https://catherineasquithgallery.com/uploads/posts/2021-02/1614515497_97-p-bukvi-na-belom-fone-98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3143248"/>
            <a:ext cx="857256" cy="857256"/>
          </a:xfrm>
          <a:prstGeom prst="rect">
            <a:avLst/>
          </a:prstGeom>
          <a:noFill/>
        </p:spPr>
      </p:pic>
      <p:pic>
        <p:nvPicPr>
          <p:cNvPr id="17412" name="Picture 4" descr="https://i.pinimg.com/originals/db/bf/8a/dbbf8a9ccd82cf1689bfe91851b0a1c5.jpg"/>
          <p:cNvPicPr>
            <a:picLocks noChangeAspect="1" noChangeArrowheads="1"/>
          </p:cNvPicPr>
          <p:nvPr/>
        </p:nvPicPr>
        <p:blipFill>
          <a:blip r:embed="rId7"/>
          <a:srcRect l="12353" t="11764" r="17647" b="26471"/>
          <a:stretch>
            <a:fillRect/>
          </a:stretch>
        </p:blipFill>
        <p:spPr bwMode="auto">
          <a:xfrm>
            <a:off x="2928926" y="1857364"/>
            <a:ext cx="1214446" cy="15001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2" descr="https://abvgdee.ru/images/kartinki/alfavit9/s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357694"/>
            <a:ext cx="996243" cy="1084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488_23-p-fon-dlya-prezentatsii-po-kazakhskomu-yazik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pic>
        <p:nvPicPr>
          <p:cNvPr id="1028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19355"/>
          <a:stretch>
            <a:fillRect/>
          </a:stretch>
        </p:blipFill>
        <p:spPr bwMode="auto">
          <a:xfrm>
            <a:off x="5786446" y="281760"/>
            <a:ext cx="1785950" cy="3075802"/>
          </a:xfrm>
          <a:prstGeom prst="rect">
            <a:avLst/>
          </a:prstGeom>
          <a:noFill/>
        </p:spPr>
      </p:pic>
      <p:pic>
        <p:nvPicPr>
          <p:cNvPr id="4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1428728" y="1785926"/>
            <a:ext cx="1643074" cy="2996194"/>
          </a:xfrm>
          <a:prstGeom prst="rect">
            <a:avLst/>
          </a:prstGeom>
          <a:noFill/>
        </p:spPr>
      </p:pic>
      <p:pic>
        <p:nvPicPr>
          <p:cNvPr id="5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2714612" y="991704"/>
            <a:ext cx="1571636" cy="2865925"/>
          </a:xfrm>
          <a:prstGeom prst="rect">
            <a:avLst/>
          </a:prstGeom>
          <a:noFill/>
        </p:spPr>
      </p:pic>
      <p:pic>
        <p:nvPicPr>
          <p:cNvPr id="6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4143372" y="243707"/>
            <a:ext cx="1785950" cy="3256732"/>
          </a:xfrm>
          <a:prstGeom prst="rect">
            <a:avLst/>
          </a:prstGeom>
          <a:noFill/>
        </p:spPr>
      </p:pic>
      <p:pic>
        <p:nvPicPr>
          <p:cNvPr id="7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2" r="22579"/>
          <a:stretch>
            <a:fillRect/>
          </a:stretch>
        </p:blipFill>
        <p:spPr bwMode="auto">
          <a:xfrm>
            <a:off x="7286644" y="285728"/>
            <a:ext cx="1714480" cy="3126405"/>
          </a:xfrm>
          <a:prstGeom prst="rect">
            <a:avLst/>
          </a:prstGeom>
          <a:noFill/>
        </p:spPr>
      </p:pic>
      <p:pic>
        <p:nvPicPr>
          <p:cNvPr id="8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30" r="19355"/>
          <a:stretch>
            <a:fillRect/>
          </a:stretch>
        </p:blipFill>
        <p:spPr bwMode="auto">
          <a:xfrm>
            <a:off x="0" y="3043215"/>
            <a:ext cx="2000232" cy="3100429"/>
          </a:xfrm>
          <a:prstGeom prst="rect">
            <a:avLst/>
          </a:prstGeom>
          <a:noFill/>
        </p:spPr>
      </p:pic>
      <p:pic>
        <p:nvPicPr>
          <p:cNvPr id="1030" name="Picture 6" descr="https://thypix.com/wp-content/uploads/blue-arrow-6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50138">
            <a:off x="1240977" y="3414324"/>
            <a:ext cx="7573997" cy="2974473"/>
          </a:xfrm>
          <a:prstGeom prst="rect">
            <a:avLst/>
          </a:prstGeom>
          <a:noFill/>
        </p:spPr>
      </p:pic>
      <p:pic>
        <p:nvPicPr>
          <p:cNvPr id="14" name="Picture 8" descr="https://avatars.mds.yandex.net/get-zen_doc/3510533/pub_600a99f811af84570bb57012_600ad0be41733326eb270fc6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1357298"/>
            <a:ext cx="1330321" cy="1330321"/>
          </a:xfrm>
          <a:prstGeom prst="rect">
            <a:avLst/>
          </a:prstGeom>
          <a:noFill/>
        </p:spPr>
      </p:pic>
      <p:pic>
        <p:nvPicPr>
          <p:cNvPr id="15" name="Picture 8" descr="https://avatars.mds.yandex.net/get-zen_doc/3510533/pub_600a99f811af84570bb57012_600ad0be41733326eb270fc6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1428736"/>
            <a:ext cx="1330321" cy="1330321"/>
          </a:xfrm>
          <a:prstGeom prst="rect">
            <a:avLst/>
          </a:prstGeom>
          <a:noFill/>
        </p:spPr>
      </p:pic>
      <p:pic>
        <p:nvPicPr>
          <p:cNvPr id="16" name="Picture 6" descr="https://catherineasquithgallery.com/uploads/posts/2021-02/1614515497_97-p-bukvi-na-belom-fone-98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3143248"/>
            <a:ext cx="857256" cy="857256"/>
          </a:xfrm>
          <a:prstGeom prst="rect">
            <a:avLst/>
          </a:prstGeom>
          <a:noFill/>
        </p:spPr>
      </p:pic>
      <p:pic>
        <p:nvPicPr>
          <p:cNvPr id="17" name="Picture 4" descr="https://i.pinimg.com/736x/c7/be/43/c7be4368f755aceed2f9c6c512725c4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214554"/>
            <a:ext cx="796612" cy="938400"/>
          </a:xfrm>
          <a:prstGeom prst="rect">
            <a:avLst/>
          </a:prstGeom>
          <a:noFill/>
        </p:spPr>
      </p:pic>
      <p:pic>
        <p:nvPicPr>
          <p:cNvPr id="18" name="Picture 2" descr="https://c.pxhere.com/photos/0f/ba/snow_winter_landscape_hill_snow_hill_white_cold_sunny-1134465.jpg!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29124" y="1571612"/>
            <a:ext cx="1258876" cy="13013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2" descr="https://abvgdee.ru/images/kartinki/alfavit9/s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357694"/>
            <a:ext cx="996243" cy="1084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488_23-p-fon-dlya-prezentatsii-po-kazakhskomu-yazik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pic>
        <p:nvPicPr>
          <p:cNvPr id="1028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19355"/>
          <a:stretch>
            <a:fillRect/>
          </a:stretch>
        </p:blipFill>
        <p:spPr bwMode="auto">
          <a:xfrm>
            <a:off x="5786446" y="281760"/>
            <a:ext cx="1785950" cy="3075802"/>
          </a:xfrm>
          <a:prstGeom prst="rect">
            <a:avLst/>
          </a:prstGeom>
          <a:noFill/>
        </p:spPr>
      </p:pic>
      <p:pic>
        <p:nvPicPr>
          <p:cNvPr id="4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1428728" y="1785926"/>
            <a:ext cx="1643074" cy="2996194"/>
          </a:xfrm>
          <a:prstGeom prst="rect">
            <a:avLst/>
          </a:prstGeom>
          <a:noFill/>
        </p:spPr>
      </p:pic>
      <p:pic>
        <p:nvPicPr>
          <p:cNvPr id="5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2714612" y="991704"/>
            <a:ext cx="1571636" cy="2865925"/>
          </a:xfrm>
          <a:prstGeom prst="rect">
            <a:avLst/>
          </a:prstGeom>
          <a:noFill/>
        </p:spPr>
      </p:pic>
      <p:pic>
        <p:nvPicPr>
          <p:cNvPr id="6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4143372" y="243707"/>
            <a:ext cx="1785950" cy="3256732"/>
          </a:xfrm>
          <a:prstGeom prst="rect">
            <a:avLst/>
          </a:prstGeom>
          <a:noFill/>
        </p:spPr>
      </p:pic>
      <p:pic>
        <p:nvPicPr>
          <p:cNvPr id="7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2" r="22579"/>
          <a:stretch>
            <a:fillRect/>
          </a:stretch>
        </p:blipFill>
        <p:spPr bwMode="auto">
          <a:xfrm>
            <a:off x="7286644" y="285728"/>
            <a:ext cx="1714480" cy="3126405"/>
          </a:xfrm>
          <a:prstGeom prst="rect">
            <a:avLst/>
          </a:prstGeom>
          <a:noFill/>
        </p:spPr>
      </p:pic>
      <p:pic>
        <p:nvPicPr>
          <p:cNvPr id="8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30" r="19355"/>
          <a:stretch>
            <a:fillRect/>
          </a:stretch>
        </p:blipFill>
        <p:spPr bwMode="auto">
          <a:xfrm>
            <a:off x="0" y="3043215"/>
            <a:ext cx="2000232" cy="3100429"/>
          </a:xfrm>
          <a:prstGeom prst="rect">
            <a:avLst/>
          </a:prstGeom>
          <a:noFill/>
        </p:spPr>
      </p:pic>
      <p:pic>
        <p:nvPicPr>
          <p:cNvPr id="1030" name="Picture 6" descr="https://thypix.com/wp-content/uploads/blue-arrow-6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50138">
            <a:off x="1240977" y="3414324"/>
            <a:ext cx="7573997" cy="2974473"/>
          </a:xfrm>
          <a:prstGeom prst="rect">
            <a:avLst/>
          </a:prstGeom>
          <a:noFill/>
        </p:spPr>
      </p:pic>
      <p:pic>
        <p:nvPicPr>
          <p:cNvPr id="15" name="Picture 8" descr="https://avatars.mds.yandex.net/get-zen_doc/3510533/pub_600a99f811af84570bb57012_600ad0be41733326eb270fc6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1428736"/>
            <a:ext cx="1330321" cy="1330321"/>
          </a:xfrm>
          <a:prstGeom prst="rect">
            <a:avLst/>
          </a:prstGeom>
          <a:noFill/>
        </p:spPr>
      </p:pic>
      <p:pic>
        <p:nvPicPr>
          <p:cNvPr id="16" name="Picture 6" descr="https://catherineasquithgallery.com/uploads/posts/2021-02/1614515497_97-p-bukvi-na-belom-fone-98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3143248"/>
            <a:ext cx="857256" cy="857256"/>
          </a:xfrm>
          <a:prstGeom prst="rect">
            <a:avLst/>
          </a:prstGeom>
          <a:noFill/>
        </p:spPr>
      </p:pic>
      <p:pic>
        <p:nvPicPr>
          <p:cNvPr id="17" name="Picture 4" descr="https://i.pinimg.com/736x/c7/be/43/c7be4368f755aceed2f9c6c512725c4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214554"/>
            <a:ext cx="796612" cy="938400"/>
          </a:xfrm>
          <a:prstGeom prst="rect">
            <a:avLst/>
          </a:prstGeom>
          <a:noFill/>
        </p:spPr>
      </p:pic>
      <p:pic>
        <p:nvPicPr>
          <p:cNvPr id="19" name="Picture 10" descr="https://abvgdee.ru/images/kartinki/alfavit9/zh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1785926"/>
            <a:ext cx="1201715" cy="895111"/>
          </a:xfrm>
          <a:prstGeom prst="rect">
            <a:avLst/>
          </a:prstGeom>
          <a:noFill/>
        </p:spPr>
      </p:pic>
      <p:pic>
        <p:nvPicPr>
          <p:cNvPr id="20482" name="Picture 2" descr="https://superpuper.ru/images/lots/73/71/7df70f4721f59181362c8095038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1571612"/>
            <a:ext cx="1214446" cy="1214446"/>
          </a:xfrm>
          <a:prstGeom prst="rect">
            <a:avLst/>
          </a:prstGeom>
          <a:noFill/>
        </p:spPr>
      </p:pic>
      <p:pic>
        <p:nvPicPr>
          <p:cNvPr id="20" name="Picture 2" descr="https://abvgdee.ru/images/kartinki/alfavit9/s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357694"/>
            <a:ext cx="996243" cy="1084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488_23-p-fon-dlya-prezentatsii-po-kazakhskomu-yazik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pic>
        <p:nvPicPr>
          <p:cNvPr id="1028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19355"/>
          <a:stretch>
            <a:fillRect/>
          </a:stretch>
        </p:blipFill>
        <p:spPr bwMode="auto">
          <a:xfrm>
            <a:off x="5786446" y="281760"/>
            <a:ext cx="1785950" cy="3075802"/>
          </a:xfrm>
          <a:prstGeom prst="rect">
            <a:avLst/>
          </a:prstGeom>
          <a:noFill/>
        </p:spPr>
      </p:pic>
      <p:pic>
        <p:nvPicPr>
          <p:cNvPr id="4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1428728" y="1785926"/>
            <a:ext cx="1643074" cy="2996194"/>
          </a:xfrm>
          <a:prstGeom prst="rect">
            <a:avLst/>
          </a:prstGeom>
          <a:noFill/>
        </p:spPr>
      </p:pic>
      <p:pic>
        <p:nvPicPr>
          <p:cNvPr id="5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2714612" y="991704"/>
            <a:ext cx="1571636" cy="2865925"/>
          </a:xfrm>
          <a:prstGeom prst="rect">
            <a:avLst/>
          </a:prstGeom>
          <a:noFill/>
        </p:spPr>
      </p:pic>
      <p:pic>
        <p:nvPicPr>
          <p:cNvPr id="6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4143372" y="243707"/>
            <a:ext cx="1785950" cy="3256732"/>
          </a:xfrm>
          <a:prstGeom prst="rect">
            <a:avLst/>
          </a:prstGeom>
          <a:noFill/>
        </p:spPr>
      </p:pic>
      <p:pic>
        <p:nvPicPr>
          <p:cNvPr id="7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2" r="22579"/>
          <a:stretch>
            <a:fillRect/>
          </a:stretch>
        </p:blipFill>
        <p:spPr bwMode="auto">
          <a:xfrm>
            <a:off x="7286644" y="285728"/>
            <a:ext cx="1714480" cy="3126405"/>
          </a:xfrm>
          <a:prstGeom prst="rect">
            <a:avLst/>
          </a:prstGeom>
          <a:noFill/>
        </p:spPr>
      </p:pic>
      <p:pic>
        <p:nvPicPr>
          <p:cNvPr id="8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30" r="19355"/>
          <a:stretch>
            <a:fillRect/>
          </a:stretch>
        </p:blipFill>
        <p:spPr bwMode="auto">
          <a:xfrm>
            <a:off x="0" y="3043215"/>
            <a:ext cx="2000232" cy="3100429"/>
          </a:xfrm>
          <a:prstGeom prst="rect">
            <a:avLst/>
          </a:prstGeom>
          <a:noFill/>
        </p:spPr>
      </p:pic>
      <p:pic>
        <p:nvPicPr>
          <p:cNvPr id="1030" name="Picture 6" descr="https://thypix.com/wp-content/uploads/blue-arrow-6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50138">
            <a:off x="1240977" y="3414324"/>
            <a:ext cx="7573997" cy="2974473"/>
          </a:xfrm>
          <a:prstGeom prst="rect">
            <a:avLst/>
          </a:prstGeom>
          <a:noFill/>
        </p:spPr>
      </p:pic>
      <p:pic>
        <p:nvPicPr>
          <p:cNvPr id="16" name="Picture 6" descr="https://catherineasquithgallery.com/uploads/posts/2021-02/1614515497_97-p-bukvi-na-belom-fone-9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3143248"/>
            <a:ext cx="857256" cy="857256"/>
          </a:xfrm>
          <a:prstGeom prst="rect">
            <a:avLst/>
          </a:prstGeom>
          <a:noFill/>
        </p:spPr>
      </p:pic>
      <p:pic>
        <p:nvPicPr>
          <p:cNvPr id="17" name="Picture 4" descr="https://i.pinimg.com/736x/c7/be/43/c7be4368f755aceed2f9c6c512725c4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214554"/>
            <a:ext cx="796612" cy="938400"/>
          </a:xfrm>
          <a:prstGeom prst="rect">
            <a:avLst/>
          </a:prstGeom>
          <a:noFill/>
        </p:spPr>
      </p:pic>
      <p:pic>
        <p:nvPicPr>
          <p:cNvPr id="19" name="Picture 10" descr="https://abvgdee.ru/images/kartinki/alfavit9/zh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1785926"/>
            <a:ext cx="1201715" cy="895111"/>
          </a:xfrm>
          <a:prstGeom prst="rect">
            <a:avLst/>
          </a:prstGeom>
          <a:noFill/>
        </p:spPr>
      </p:pic>
      <p:pic>
        <p:nvPicPr>
          <p:cNvPr id="18" name="Picture 8" descr="https://catherineasquithgallery.com/uploads/posts/2021-02/1614515527_179-p-bukvi-na-belom-fone-18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436597">
            <a:off x="6196579" y="1571612"/>
            <a:ext cx="959839" cy="1143008"/>
          </a:xfrm>
          <a:prstGeom prst="rect">
            <a:avLst/>
          </a:prstGeom>
          <a:noFill/>
        </p:spPr>
      </p:pic>
      <p:pic>
        <p:nvPicPr>
          <p:cNvPr id="21508" name="Picture 4" descr="https://thumbs.gfycat.com/GrimyBleakAmericantoad-size_restricted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00958" y="1428736"/>
            <a:ext cx="1344591" cy="1344591"/>
          </a:xfrm>
          <a:prstGeom prst="rect">
            <a:avLst/>
          </a:prstGeom>
          <a:noFill/>
        </p:spPr>
      </p:pic>
      <p:pic>
        <p:nvPicPr>
          <p:cNvPr id="22" name="Picture 2" descr="https://abvgdee.ru/images/kartinki/alfavit9/s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357694"/>
            <a:ext cx="996243" cy="1084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488_23-p-fon-dlya-prezentatsii-po-kazakhskomu-yazik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pic>
        <p:nvPicPr>
          <p:cNvPr id="1028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19355"/>
          <a:stretch>
            <a:fillRect/>
          </a:stretch>
        </p:blipFill>
        <p:spPr bwMode="auto">
          <a:xfrm>
            <a:off x="5786446" y="281760"/>
            <a:ext cx="1785950" cy="3075802"/>
          </a:xfrm>
          <a:prstGeom prst="rect">
            <a:avLst/>
          </a:prstGeom>
          <a:noFill/>
        </p:spPr>
      </p:pic>
      <p:pic>
        <p:nvPicPr>
          <p:cNvPr id="4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1428728" y="1785926"/>
            <a:ext cx="1643074" cy="2996194"/>
          </a:xfrm>
          <a:prstGeom prst="rect">
            <a:avLst/>
          </a:prstGeom>
          <a:noFill/>
        </p:spPr>
      </p:pic>
      <p:pic>
        <p:nvPicPr>
          <p:cNvPr id="5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2714612" y="991704"/>
            <a:ext cx="1571636" cy="2865925"/>
          </a:xfrm>
          <a:prstGeom prst="rect">
            <a:avLst/>
          </a:prstGeom>
          <a:noFill/>
        </p:spPr>
      </p:pic>
      <p:pic>
        <p:nvPicPr>
          <p:cNvPr id="6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1" r="22581"/>
          <a:stretch>
            <a:fillRect/>
          </a:stretch>
        </p:blipFill>
        <p:spPr bwMode="auto">
          <a:xfrm>
            <a:off x="4143372" y="243707"/>
            <a:ext cx="1785950" cy="3256732"/>
          </a:xfrm>
          <a:prstGeom prst="rect">
            <a:avLst/>
          </a:prstGeom>
          <a:noFill/>
        </p:spPr>
      </p:pic>
      <p:pic>
        <p:nvPicPr>
          <p:cNvPr id="7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2" r="22579"/>
          <a:stretch>
            <a:fillRect/>
          </a:stretch>
        </p:blipFill>
        <p:spPr bwMode="auto">
          <a:xfrm>
            <a:off x="7286644" y="285728"/>
            <a:ext cx="1714480" cy="3126405"/>
          </a:xfrm>
          <a:prstGeom prst="rect">
            <a:avLst/>
          </a:prstGeom>
          <a:noFill/>
        </p:spPr>
      </p:pic>
      <p:pic>
        <p:nvPicPr>
          <p:cNvPr id="8" name="Picture 4" descr="https://yt3.ggpht.com/a/AATXAJwaAhV56GbICcMt9-J5b8L2x67xx_tmGAHttNE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30" r="19355"/>
          <a:stretch>
            <a:fillRect/>
          </a:stretch>
        </p:blipFill>
        <p:spPr bwMode="auto">
          <a:xfrm>
            <a:off x="0" y="3043215"/>
            <a:ext cx="2000232" cy="3100429"/>
          </a:xfrm>
          <a:prstGeom prst="rect">
            <a:avLst/>
          </a:prstGeom>
          <a:noFill/>
        </p:spPr>
      </p:pic>
      <p:pic>
        <p:nvPicPr>
          <p:cNvPr id="1030" name="Picture 6" descr="https://thypix.com/wp-content/uploads/blue-arrow-6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50138">
            <a:off x="1240977" y="3414324"/>
            <a:ext cx="7573997" cy="2974473"/>
          </a:xfrm>
          <a:prstGeom prst="rect">
            <a:avLst/>
          </a:prstGeom>
          <a:noFill/>
        </p:spPr>
      </p:pic>
      <p:pic>
        <p:nvPicPr>
          <p:cNvPr id="16" name="Picture 6" descr="https://catherineasquithgallery.com/uploads/posts/2021-02/1614515497_97-p-bukvi-na-belom-fone-9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3143248"/>
            <a:ext cx="857256" cy="857256"/>
          </a:xfrm>
          <a:prstGeom prst="rect">
            <a:avLst/>
          </a:prstGeom>
          <a:noFill/>
        </p:spPr>
      </p:pic>
      <p:pic>
        <p:nvPicPr>
          <p:cNvPr id="17" name="Picture 4" descr="https://i.pinimg.com/736x/c7/be/43/c7be4368f755aceed2f9c6c512725c4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214554"/>
            <a:ext cx="796612" cy="938400"/>
          </a:xfrm>
          <a:prstGeom prst="rect">
            <a:avLst/>
          </a:prstGeom>
          <a:noFill/>
        </p:spPr>
      </p:pic>
      <p:pic>
        <p:nvPicPr>
          <p:cNvPr id="19" name="Picture 10" descr="https://abvgdee.ru/images/kartinki/alfavit9/zh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1785926"/>
            <a:ext cx="1201715" cy="895111"/>
          </a:xfrm>
          <a:prstGeom prst="rect">
            <a:avLst/>
          </a:prstGeom>
          <a:noFill/>
        </p:spPr>
      </p:pic>
      <p:pic>
        <p:nvPicPr>
          <p:cNvPr id="18" name="Picture 8" descr="https://catherineasquithgallery.com/uploads/posts/2021-02/1614515527_179-p-bukvi-na-belom-fone-18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436597">
            <a:off x="6196579" y="1571612"/>
            <a:ext cx="959839" cy="1143008"/>
          </a:xfrm>
          <a:prstGeom prst="rect">
            <a:avLst/>
          </a:prstGeom>
          <a:noFill/>
        </p:spPr>
      </p:pic>
      <p:pic>
        <p:nvPicPr>
          <p:cNvPr id="20" name="Picture 2" descr="https://drasler.ru/wp-content/uploads/2019/05/%D0%9F%D1%80%D0%B8%D0%BA%D0%BE%D0%BB%D1%8C%D0%BD%D0%B0%D1%8F-%D0%BA%D0%B0%D1%80%D1%82%D0%B8%D0%BD%D0%BA%D0%B0-%D0%B4%D0%BB%D1%8F-%D0%B4%D0%B5%D1%82%D0%B5%D0%B9-%D0%B1%D1%83%D0%BA%D0%B2%D0%B0-%D1%80-005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34" y="1643050"/>
            <a:ext cx="1096961" cy="1000132"/>
          </a:xfrm>
          <a:prstGeom prst="rect">
            <a:avLst/>
          </a:prstGeom>
          <a:noFill/>
        </p:spPr>
      </p:pic>
      <p:pic>
        <p:nvPicPr>
          <p:cNvPr id="22530" name="Picture 2" descr="https://abvgdee.ru/images/kartinki/alfavit9/s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357694"/>
            <a:ext cx="996243" cy="1084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AutoShape 4" descr="https://www.culture.ru/storage/images/099537254f524bf99933c7bf0c4ef29e/b4e945b94befd3e7d5df3f1ed0d74bd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s://sun9-17.userapi.com/impf/c638725/v638725704/14fdd/ZZ7ddx5v1SE.jpg?size=604x476&amp;quality=96&amp;sign=7c3049648def4fda706a78ee417433e4&amp;c_uniq_tag=cjnYtm6A02htjcJ8bQZ4UY2pjUgCfTZ6PEv0KssVshs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https://sun9-17.userapi.com/impf/c638725/v638725704/14fdd/ZZ7ddx5v1SE.jpg?size=604x476&amp;quality=96&amp;sign=7c3049648def4fda706a78ee417433e4&amp;c_uniq_tag=cjnYtm6A02htjcJ8bQZ4UY2pjUgCfTZ6PEv0KssVshs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2" name="AutoShape 10" descr="https://sun9-17.userapi.com/impf/c638725/v638725704/14fdd/ZZ7ddx5v1SE.jpg?size=604x476&amp;quality=96&amp;sign=7c3049648def4fda706a78ee417433e4&amp;c_uniq_tag=cjnYtm6A02htjcJ8bQZ4UY2pjUgCfTZ6PEv0KssVshs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6" name="Picture 14" descr="https://s1.1zoom.ru/b5050/308/Christmas_Snowmen_Snowflakes_598975_2048x1152.jpg"/>
          <p:cNvPicPr>
            <a:picLocks noChangeAspect="1" noChangeArrowheads="1"/>
          </p:cNvPicPr>
          <p:nvPr/>
        </p:nvPicPr>
        <p:blipFill>
          <a:blip r:embed="rId2"/>
          <a:srcRect t="19791" r="41723" b="2506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-214346" y="285728"/>
            <a:ext cx="5214942" cy="42862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Наш детский сад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Дружбой </a:t>
            </a:r>
            <a:r>
              <a:rPr lang="ru-RU" b="1" dirty="0" smtClean="0">
                <a:solidFill>
                  <a:srgbClr val="C00000"/>
                </a:solidFill>
              </a:rPr>
              <a:t>славится!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Приходите </a:t>
            </a:r>
            <a:r>
              <a:rPr lang="ru-RU" b="1" dirty="0" smtClean="0">
                <a:solidFill>
                  <a:srgbClr val="C00000"/>
                </a:solidFill>
              </a:rPr>
              <a:t>в гости </a:t>
            </a:r>
            <a:r>
              <a:rPr lang="ru-RU" b="1" dirty="0" smtClean="0">
                <a:solidFill>
                  <a:srgbClr val="C00000"/>
                </a:solidFill>
              </a:rPr>
              <a:t>чаще,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Это нам </a:t>
            </a:r>
            <a:r>
              <a:rPr lang="ru-RU" b="1" dirty="0" smtClean="0">
                <a:solidFill>
                  <a:srgbClr val="C00000"/>
                </a:solidFill>
              </a:rPr>
              <a:t>очень нравится</a:t>
            </a:r>
            <a:r>
              <a:rPr lang="ru-RU" b="1" dirty="0" smtClean="0">
                <a:solidFill>
                  <a:srgbClr val="C00000"/>
                </a:solidFill>
              </a:rPr>
              <a:t>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5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КРЕЩЕНСКИЕ   ЗАБАВЫ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Наш детский сад Дружбой славится! Приходите в гости чаще, Это нам очень нравится!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11</cp:revision>
  <dcterms:created xsi:type="dcterms:W3CDTF">2022-01-07T12:06:44Z</dcterms:created>
  <dcterms:modified xsi:type="dcterms:W3CDTF">2022-01-07T14:12:14Z</dcterms:modified>
</cp:coreProperties>
</file>