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70" r:id="rId4"/>
    <p:sldId id="272" r:id="rId5"/>
    <p:sldId id="273" r:id="rId6"/>
    <p:sldId id="257" r:id="rId7"/>
    <p:sldId id="271" r:id="rId8"/>
    <p:sldId id="258" r:id="rId9"/>
    <p:sldId id="274" r:id="rId10"/>
    <p:sldId id="267" r:id="rId11"/>
    <p:sldId id="259" r:id="rId12"/>
    <p:sldId id="268" r:id="rId13"/>
    <p:sldId id="262" r:id="rId14"/>
    <p:sldId id="263" r:id="rId15"/>
    <p:sldId id="264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635080" cy="778098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Круг</a:t>
            </a:r>
            <a:endParaRPr lang="ru-RU" sz="66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115616" y="1721597"/>
            <a:ext cx="2376264" cy="2345327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067944" y="2751669"/>
            <a:ext cx="1368152" cy="1296144"/>
          </a:xfrm>
          <a:prstGeom prst="ellipse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228184" y="2204864"/>
            <a:ext cx="926870" cy="953536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508104" y="3662365"/>
            <a:ext cx="2596905" cy="2376264"/>
          </a:xfrm>
          <a:prstGeom prst="ellipse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555776" y="4764400"/>
            <a:ext cx="1080120" cy="1044116"/>
          </a:xfrm>
          <a:prstGeom prst="ellipse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43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Возьми 3 маленьких круга 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и положи рядом. 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Их можно склеить. И получится…</a:t>
            </a:r>
            <a:endParaRPr lang="ru-RU" sz="3600" dirty="0">
              <a:solidFill>
                <a:srgbClr val="0070C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051720" y="2996952"/>
            <a:ext cx="4543425" cy="1685925"/>
            <a:chOff x="0" y="0"/>
            <a:chExt cx="4543425" cy="1685925"/>
          </a:xfrm>
        </p:grpSpPr>
        <p:sp>
          <p:nvSpPr>
            <p:cNvPr id="5" name="Овал 4"/>
            <p:cNvSpPr/>
            <p:nvPr/>
          </p:nvSpPr>
          <p:spPr>
            <a:xfrm>
              <a:off x="2819400" y="0"/>
              <a:ext cx="1724025" cy="168592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1362075" y="0"/>
              <a:ext cx="1724025" cy="168592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0" y="0"/>
              <a:ext cx="1724025" cy="168592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80231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Гусеница!</a:t>
            </a:r>
            <a:endParaRPr lang="ru-RU" dirty="0">
              <a:solidFill>
                <a:srgbClr val="0070C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991194" y="2558353"/>
            <a:ext cx="4675277" cy="1792590"/>
            <a:chOff x="0" y="0"/>
            <a:chExt cx="3877945" cy="1424940"/>
          </a:xfrm>
        </p:grpSpPr>
        <p:sp>
          <p:nvSpPr>
            <p:cNvPr id="9" name="Овал 8"/>
            <p:cNvSpPr/>
            <p:nvPr/>
          </p:nvSpPr>
          <p:spPr>
            <a:xfrm>
              <a:off x="0" y="0"/>
              <a:ext cx="1439545" cy="136779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228725" y="57150"/>
              <a:ext cx="1439545" cy="136779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438400" y="28575"/>
              <a:ext cx="1439545" cy="136779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Дуга 11"/>
            <p:cNvSpPr/>
            <p:nvPr/>
          </p:nvSpPr>
          <p:spPr>
            <a:xfrm rot="7494658">
              <a:off x="-61913" y="490538"/>
              <a:ext cx="714375" cy="476250"/>
            </a:xfrm>
            <a:prstGeom prst="arc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14325" y="361950"/>
              <a:ext cx="219075" cy="228600"/>
            </a:xfrm>
            <a:prstGeom prst="ellipse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81000" y="466725"/>
              <a:ext cx="45719" cy="6667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92" y="3717032"/>
            <a:ext cx="7645400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212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Возьми два маленьких круга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и положи их рядом.</a:t>
            </a:r>
            <a:endParaRPr lang="ru-RU" dirty="0">
              <a:solidFill>
                <a:srgbClr val="0070C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841102" y="2492896"/>
            <a:ext cx="2990850" cy="1428750"/>
            <a:chOff x="0" y="0"/>
            <a:chExt cx="2990850" cy="1428750"/>
          </a:xfrm>
        </p:grpSpPr>
        <p:sp>
          <p:nvSpPr>
            <p:cNvPr id="5" name="Овал 4"/>
            <p:cNvSpPr/>
            <p:nvPr/>
          </p:nvSpPr>
          <p:spPr>
            <a:xfrm>
              <a:off x="0" y="0"/>
              <a:ext cx="1495425" cy="142875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1495425" y="0"/>
              <a:ext cx="1495425" cy="142875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50927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Сверху добавь большой круг.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Приклей маленькие круги к большому.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И получится…</a:t>
            </a:r>
            <a:endParaRPr lang="ru-RU" sz="3600" dirty="0">
              <a:solidFill>
                <a:srgbClr val="0070C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843808" y="2708920"/>
            <a:ext cx="2963545" cy="3257550"/>
            <a:chOff x="0" y="0"/>
            <a:chExt cx="2963545" cy="3257550"/>
          </a:xfrm>
        </p:grpSpPr>
        <p:sp>
          <p:nvSpPr>
            <p:cNvPr id="9" name="Овал 8"/>
            <p:cNvSpPr/>
            <p:nvPr/>
          </p:nvSpPr>
          <p:spPr>
            <a:xfrm>
              <a:off x="1524000" y="0"/>
              <a:ext cx="1439545" cy="136779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0" y="0"/>
              <a:ext cx="1439545" cy="136779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66675" y="609600"/>
              <a:ext cx="2849245" cy="264795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7107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Медведь!</a:t>
            </a:r>
            <a:endParaRPr lang="ru-RU" dirty="0">
              <a:solidFill>
                <a:srgbClr val="0070C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659900" y="2381250"/>
            <a:ext cx="2963545" cy="3257550"/>
            <a:chOff x="0" y="0"/>
            <a:chExt cx="2963545" cy="325755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0" y="0"/>
              <a:ext cx="2963545" cy="3257550"/>
              <a:chOff x="0" y="0"/>
              <a:chExt cx="2963545" cy="3257550"/>
            </a:xfrm>
          </p:grpSpPr>
          <p:sp>
            <p:nvSpPr>
              <p:cNvPr id="12" name="Овал 11"/>
              <p:cNvSpPr/>
              <p:nvPr/>
            </p:nvSpPr>
            <p:spPr>
              <a:xfrm>
                <a:off x="1524000" y="0"/>
                <a:ext cx="1439545" cy="1367790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100">
                    <a:effectLst/>
                    <a:ea typeface="Times New Roman"/>
                    <a:cs typeface="Times New Roman"/>
                  </a:rPr>
                  <a:t> 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3" name="Овал 12"/>
              <p:cNvSpPr/>
              <p:nvPr/>
            </p:nvSpPr>
            <p:spPr>
              <a:xfrm>
                <a:off x="0" y="0"/>
                <a:ext cx="1439545" cy="1367790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100">
                    <a:effectLst/>
                    <a:ea typeface="Times New Roman"/>
                    <a:cs typeface="Times New Roman"/>
                  </a:rPr>
                  <a:t> 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66675" y="609600"/>
                <a:ext cx="2849245" cy="2647950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100">
                    <a:effectLst/>
                    <a:ea typeface="Times New Roman"/>
                    <a:cs typeface="Times New Roman"/>
                  </a:rPr>
                  <a:t> 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</p:grpSp>
        <p:sp>
          <p:nvSpPr>
            <p:cNvPr id="6" name="Овал 5"/>
            <p:cNvSpPr/>
            <p:nvPr/>
          </p:nvSpPr>
          <p:spPr>
            <a:xfrm>
              <a:off x="1590675" y="1238250"/>
              <a:ext cx="523875" cy="5086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819150" y="1238250"/>
              <a:ext cx="504825" cy="51435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1095375" y="1514475"/>
              <a:ext cx="152400" cy="17145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1876425" y="1514475"/>
              <a:ext cx="152400" cy="17145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962025" y="1905000"/>
              <a:ext cx="1047750" cy="39052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" name="Дуга 10"/>
            <p:cNvSpPr/>
            <p:nvPr/>
          </p:nvSpPr>
          <p:spPr>
            <a:xfrm rot="7722111">
              <a:off x="1271588" y="2033587"/>
              <a:ext cx="1009650" cy="619125"/>
            </a:xfrm>
            <a:prstGeom prst="arc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5" r="6446" b="16324"/>
          <a:stretch/>
        </p:blipFill>
        <p:spPr bwMode="auto">
          <a:xfrm>
            <a:off x="1619602" y="3590824"/>
            <a:ext cx="770225" cy="551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5" r="6446" b="16324"/>
          <a:stretch/>
        </p:blipFill>
        <p:spPr bwMode="auto">
          <a:xfrm flipH="1">
            <a:off x="7142425" y="1717116"/>
            <a:ext cx="770225" cy="551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5" r="6446" b="16324"/>
          <a:stretch/>
        </p:blipFill>
        <p:spPr bwMode="auto">
          <a:xfrm flipH="1">
            <a:off x="6372200" y="3089105"/>
            <a:ext cx="770225" cy="551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5" r="6446" b="16324"/>
          <a:stretch/>
        </p:blipFill>
        <p:spPr bwMode="auto">
          <a:xfrm>
            <a:off x="461370" y="2714996"/>
            <a:ext cx="770225" cy="551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5" r="6446" b="16324"/>
          <a:stretch/>
        </p:blipFill>
        <p:spPr bwMode="auto">
          <a:xfrm>
            <a:off x="2411760" y="1700808"/>
            <a:ext cx="770225" cy="551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015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Ты сегодня - МОЛОДЕЦ!!!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611560" y="1340768"/>
            <a:ext cx="7848872" cy="4945732"/>
            <a:chOff x="0" y="0"/>
            <a:chExt cx="6572250" cy="4724400"/>
          </a:xfrm>
        </p:grpSpPr>
        <p:sp>
          <p:nvSpPr>
            <p:cNvPr id="5" name="5-конечная звезда 4"/>
            <p:cNvSpPr/>
            <p:nvPr/>
          </p:nvSpPr>
          <p:spPr>
            <a:xfrm>
              <a:off x="542925" y="1076325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6" name="5-конечная звезда 5"/>
            <p:cNvSpPr/>
            <p:nvPr/>
          </p:nvSpPr>
          <p:spPr>
            <a:xfrm>
              <a:off x="2247900" y="1876425"/>
              <a:ext cx="419100" cy="43815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" name="5-конечная звезда 6"/>
            <p:cNvSpPr/>
            <p:nvPr/>
          </p:nvSpPr>
          <p:spPr>
            <a:xfrm>
              <a:off x="2305050" y="361950"/>
              <a:ext cx="742950" cy="6381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5-конечная звезда 7"/>
            <p:cNvSpPr/>
            <p:nvPr/>
          </p:nvSpPr>
          <p:spPr>
            <a:xfrm>
              <a:off x="3476625" y="2314575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9" name="5-конечная звезда 8"/>
            <p:cNvSpPr/>
            <p:nvPr/>
          </p:nvSpPr>
          <p:spPr>
            <a:xfrm>
              <a:off x="5476875" y="1876425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0" name="5-конечная звезда 9"/>
            <p:cNvSpPr/>
            <p:nvPr/>
          </p:nvSpPr>
          <p:spPr>
            <a:xfrm>
              <a:off x="0" y="2981325"/>
              <a:ext cx="1485900" cy="148590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" name="5-конечная звезда 10"/>
            <p:cNvSpPr/>
            <p:nvPr/>
          </p:nvSpPr>
          <p:spPr>
            <a:xfrm>
              <a:off x="2590800" y="3600450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5-конечная звезда 11"/>
            <p:cNvSpPr/>
            <p:nvPr/>
          </p:nvSpPr>
          <p:spPr>
            <a:xfrm>
              <a:off x="3600450" y="571500"/>
              <a:ext cx="1352550" cy="130492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3" name="5-конечная звезда 12"/>
            <p:cNvSpPr/>
            <p:nvPr/>
          </p:nvSpPr>
          <p:spPr>
            <a:xfrm>
              <a:off x="5553075" y="3552825"/>
              <a:ext cx="581025" cy="50482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4" name="5-конечная звезда 13"/>
            <p:cNvSpPr/>
            <p:nvPr/>
          </p:nvSpPr>
          <p:spPr>
            <a:xfrm>
              <a:off x="5743575" y="419100"/>
              <a:ext cx="390525" cy="35242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5-конечная звезда 14"/>
            <p:cNvSpPr/>
            <p:nvPr/>
          </p:nvSpPr>
          <p:spPr>
            <a:xfrm>
              <a:off x="1219200" y="0"/>
              <a:ext cx="419100" cy="43815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6" name="5-конечная звезда 15"/>
            <p:cNvSpPr/>
            <p:nvPr/>
          </p:nvSpPr>
          <p:spPr>
            <a:xfrm>
              <a:off x="4695825" y="4286250"/>
              <a:ext cx="419100" cy="43815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36165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819291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013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3"/>
            <a:ext cx="7772400" cy="79208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Найди круг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34884" y="2600908"/>
            <a:ext cx="2064908" cy="1944216"/>
          </a:xfrm>
          <a:prstGeom prst="triangl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2888940"/>
            <a:ext cx="1800200" cy="1656184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258551" y="2690918"/>
            <a:ext cx="1800200" cy="1854206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11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Молодец!!!</a:t>
            </a:r>
            <a:endParaRPr lang="ru-RU" b="1" i="1" dirty="0">
              <a:solidFill>
                <a:srgbClr val="0070C0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611560" y="1340768"/>
            <a:ext cx="7848872" cy="4945732"/>
            <a:chOff x="0" y="0"/>
            <a:chExt cx="6572250" cy="4724400"/>
          </a:xfrm>
        </p:grpSpPr>
        <p:sp>
          <p:nvSpPr>
            <p:cNvPr id="12" name="5-конечная звезда 11"/>
            <p:cNvSpPr/>
            <p:nvPr/>
          </p:nvSpPr>
          <p:spPr>
            <a:xfrm>
              <a:off x="542925" y="1076325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3" name="5-конечная звезда 12"/>
            <p:cNvSpPr/>
            <p:nvPr/>
          </p:nvSpPr>
          <p:spPr>
            <a:xfrm>
              <a:off x="2247900" y="1876425"/>
              <a:ext cx="419100" cy="43815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4" name="5-конечная звезда 13"/>
            <p:cNvSpPr/>
            <p:nvPr/>
          </p:nvSpPr>
          <p:spPr>
            <a:xfrm>
              <a:off x="2305050" y="361950"/>
              <a:ext cx="742950" cy="6381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5-конечная звезда 14"/>
            <p:cNvSpPr/>
            <p:nvPr/>
          </p:nvSpPr>
          <p:spPr>
            <a:xfrm>
              <a:off x="3476625" y="2314575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6" name="5-конечная звезда 15"/>
            <p:cNvSpPr/>
            <p:nvPr/>
          </p:nvSpPr>
          <p:spPr>
            <a:xfrm>
              <a:off x="5476875" y="1876425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7" name="5-конечная звезда 16"/>
            <p:cNvSpPr/>
            <p:nvPr/>
          </p:nvSpPr>
          <p:spPr>
            <a:xfrm>
              <a:off x="0" y="2981325"/>
              <a:ext cx="1485900" cy="148590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5-конечная звезда 17"/>
            <p:cNvSpPr/>
            <p:nvPr/>
          </p:nvSpPr>
          <p:spPr>
            <a:xfrm>
              <a:off x="2590800" y="3600450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9" name="5-конечная звезда 18"/>
            <p:cNvSpPr/>
            <p:nvPr/>
          </p:nvSpPr>
          <p:spPr>
            <a:xfrm>
              <a:off x="3600450" y="571500"/>
              <a:ext cx="1352550" cy="130492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0" name="5-конечная звезда 19"/>
            <p:cNvSpPr/>
            <p:nvPr/>
          </p:nvSpPr>
          <p:spPr>
            <a:xfrm>
              <a:off x="5553075" y="3552825"/>
              <a:ext cx="581025" cy="50482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5-конечная звезда 20"/>
            <p:cNvSpPr/>
            <p:nvPr/>
          </p:nvSpPr>
          <p:spPr>
            <a:xfrm>
              <a:off x="5743575" y="419100"/>
              <a:ext cx="390525" cy="35242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2" name="5-конечная звезда 21"/>
            <p:cNvSpPr/>
            <p:nvPr/>
          </p:nvSpPr>
          <p:spPr>
            <a:xfrm>
              <a:off x="1219200" y="0"/>
              <a:ext cx="419100" cy="43815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3" name="5-конечная звезда 22"/>
            <p:cNvSpPr/>
            <p:nvPr/>
          </p:nvSpPr>
          <p:spPr>
            <a:xfrm>
              <a:off x="4695825" y="4286250"/>
              <a:ext cx="419100" cy="43815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0179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Найди </a:t>
            </a:r>
            <a:r>
              <a:rPr lang="ru-RU" b="1" dirty="0" smtClean="0">
                <a:solidFill>
                  <a:srgbClr val="0070C0"/>
                </a:solidFill>
              </a:rPr>
              <a:t>все круги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971600" y="3852547"/>
            <a:ext cx="2064908" cy="1944216"/>
          </a:xfrm>
          <a:prstGeom prst="triangl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3375278"/>
            <a:ext cx="1800200" cy="1656184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660232" y="1556792"/>
            <a:ext cx="1800200" cy="1854206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868926" y="5113049"/>
            <a:ext cx="732340" cy="68371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39552" y="1196752"/>
            <a:ext cx="1647800" cy="1672952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915816" y="2795046"/>
            <a:ext cx="1240625" cy="1231903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43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70C0"/>
                </a:solidFill>
              </a:rPr>
              <a:t>Молодец!!!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611560" y="1340768"/>
            <a:ext cx="7848872" cy="4945732"/>
            <a:chOff x="0" y="0"/>
            <a:chExt cx="6572250" cy="4724400"/>
          </a:xfrm>
        </p:grpSpPr>
        <p:sp>
          <p:nvSpPr>
            <p:cNvPr id="5" name="5-конечная звезда 4"/>
            <p:cNvSpPr/>
            <p:nvPr/>
          </p:nvSpPr>
          <p:spPr>
            <a:xfrm>
              <a:off x="542925" y="1076325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6" name="5-конечная звезда 5"/>
            <p:cNvSpPr/>
            <p:nvPr/>
          </p:nvSpPr>
          <p:spPr>
            <a:xfrm>
              <a:off x="2247900" y="1876425"/>
              <a:ext cx="419100" cy="43815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" name="5-конечная звезда 6"/>
            <p:cNvSpPr/>
            <p:nvPr/>
          </p:nvSpPr>
          <p:spPr>
            <a:xfrm>
              <a:off x="2305050" y="361950"/>
              <a:ext cx="742950" cy="6381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5-конечная звезда 7"/>
            <p:cNvSpPr/>
            <p:nvPr/>
          </p:nvSpPr>
          <p:spPr>
            <a:xfrm>
              <a:off x="3476625" y="2314575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9" name="5-конечная звезда 8"/>
            <p:cNvSpPr/>
            <p:nvPr/>
          </p:nvSpPr>
          <p:spPr>
            <a:xfrm>
              <a:off x="5476875" y="1876425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0" name="5-конечная звезда 9"/>
            <p:cNvSpPr/>
            <p:nvPr/>
          </p:nvSpPr>
          <p:spPr>
            <a:xfrm>
              <a:off x="0" y="2981325"/>
              <a:ext cx="1485900" cy="148590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" name="5-конечная звезда 10"/>
            <p:cNvSpPr/>
            <p:nvPr/>
          </p:nvSpPr>
          <p:spPr>
            <a:xfrm>
              <a:off x="2590800" y="3600450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5-конечная звезда 11"/>
            <p:cNvSpPr/>
            <p:nvPr/>
          </p:nvSpPr>
          <p:spPr>
            <a:xfrm>
              <a:off x="3600450" y="571500"/>
              <a:ext cx="1352550" cy="130492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3" name="5-конечная звезда 12"/>
            <p:cNvSpPr/>
            <p:nvPr/>
          </p:nvSpPr>
          <p:spPr>
            <a:xfrm>
              <a:off x="5553075" y="3552825"/>
              <a:ext cx="581025" cy="50482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4" name="5-конечная звезда 13"/>
            <p:cNvSpPr/>
            <p:nvPr/>
          </p:nvSpPr>
          <p:spPr>
            <a:xfrm>
              <a:off x="5743575" y="419100"/>
              <a:ext cx="390525" cy="35242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5-конечная звезда 14"/>
            <p:cNvSpPr/>
            <p:nvPr/>
          </p:nvSpPr>
          <p:spPr>
            <a:xfrm>
              <a:off x="1219200" y="0"/>
              <a:ext cx="419100" cy="43815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6" name="5-конечная звезда 15"/>
            <p:cNvSpPr/>
            <p:nvPr/>
          </p:nvSpPr>
          <p:spPr>
            <a:xfrm>
              <a:off x="4695825" y="4286250"/>
              <a:ext cx="419100" cy="43815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5508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Найди круг</a:t>
            </a: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83568" y="3140968"/>
            <a:ext cx="2160240" cy="1944216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3717032"/>
            <a:ext cx="1872208" cy="165618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491880" y="1772816"/>
            <a:ext cx="1872208" cy="185420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53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70C0"/>
                </a:solidFill>
              </a:rPr>
              <a:t>Молодец!!!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611560" y="1340768"/>
            <a:ext cx="7848872" cy="4945732"/>
            <a:chOff x="0" y="0"/>
            <a:chExt cx="6572250" cy="4724400"/>
          </a:xfrm>
        </p:grpSpPr>
        <p:sp>
          <p:nvSpPr>
            <p:cNvPr id="5" name="5-конечная звезда 4"/>
            <p:cNvSpPr/>
            <p:nvPr/>
          </p:nvSpPr>
          <p:spPr>
            <a:xfrm>
              <a:off x="542925" y="1076325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6" name="5-конечная звезда 5"/>
            <p:cNvSpPr/>
            <p:nvPr/>
          </p:nvSpPr>
          <p:spPr>
            <a:xfrm>
              <a:off x="2247900" y="1876425"/>
              <a:ext cx="419100" cy="43815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" name="5-конечная звезда 6"/>
            <p:cNvSpPr/>
            <p:nvPr/>
          </p:nvSpPr>
          <p:spPr>
            <a:xfrm>
              <a:off x="2305050" y="361950"/>
              <a:ext cx="742950" cy="6381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5-конечная звезда 7"/>
            <p:cNvSpPr/>
            <p:nvPr/>
          </p:nvSpPr>
          <p:spPr>
            <a:xfrm>
              <a:off x="3476625" y="2314575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9" name="5-конечная звезда 8"/>
            <p:cNvSpPr/>
            <p:nvPr/>
          </p:nvSpPr>
          <p:spPr>
            <a:xfrm>
              <a:off x="5476875" y="1876425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0" name="5-конечная звезда 9"/>
            <p:cNvSpPr/>
            <p:nvPr/>
          </p:nvSpPr>
          <p:spPr>
            <a:xfrm>
              <a:off x="0" y="2981325"/>
              <a:ext cx="1485900" cy="148590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" name="5-конечная звезда 10"/>
            <p:cNvSpPr/>
            <p:nvPr/>
          </p:nvSpPr>
          <p:spPr>
            <a:xfrm>
              <a:off x="2590800" y="3600450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5-конечная звезда 11"/>
            <p:cNvSpPr/>
            <p:nvPr/>
          </p:nvSpPr>
          <p:spPr>
            <a:xfrm>
              <a:off x="3600450" y="571500"/>
              <a:ext cx="1352550" cy="130492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3" name="5-конечная звезда 12"/>
            <p:cNvSpPr/>
            <p:nvPr/>
          </p:nvSpPr>
          <p:spPr>
            <a:xfrm>
              <a:off x="5553075" y="3552825"/>
              <a:ext cx="581025" cy="50482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4" name="5-конечная звезда 13"/>
            <p:cNvSpPr/>
            <p:nvPr/>
          </p:nvSpPr>
          <p:spPr>
            <a:xfrm>
              <a:off x="5743575" y="419100"/>
              <a:ext cx="390525" cy="35242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5-конечная звезда 14"/>
            <p:cNvSpPr/>
            <p:nvPr/>
          </p:nvSpPr>
          <p:spPr>
            <a:xfrm>
              <a:off x="1219200" y="0"/>
              <a:ext cx="419100" cy="43815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6" name="5-конечная звезда 15"/>
            <p:cNvSpPr/>
            <p:nvPr/>
          </p:nvSpPr>
          <p:spPr>
            <a:xfrm>
              <a:off x="4695825" y="4286250"/>
              <a:ext cx="419100" cy="43815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20278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Найди все круги</a:t>
            </a: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83568" y="4227297"/>
            <a:ext cx="2064908" cy="194421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4083325"/>
            <a:ext cx="1440160" cy="1433907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726352" y="3101922"/>
            <a:ext cx="1240625" cy="123190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54670" y="1542185"/>
            <a:ext cx="1647800" cy="167295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868926" y="5113049"/>
            <a:ext cx="732340" cy="68371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660232" y="1556792"/>
            <a:ext cx="1800200" cy="1854206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4716016" y="1814395"/>
            <a:ext cx="1513186" cy="1339000"/>
          </a:xfrm>
          <a:prstGeom prst="triangl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59732" y="3761666"/>
            <a:ext cx="1052500" cy="98049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02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70C0"/>
                </a:solidFill>
              </a:rPr>
              <a:t>Молодец!!!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611560" y="1340768"/>
            <a:ext cx="7848872" cy="4945732"/>
            <a:chOff x="0" y="0"/>
            <a:chExt cx="6572250" cy="4724400"/>
          </a:xfrm>
        </p:grpSpPr>
        <p:sp>
          <p:nvSpPr>
            <p:cNvPr id="5" name="5-конечная звезда 4"/>
            <p:cNvSpPr/>
            <p:nvPr/>
          </p:nvSpPr>
          <p:spPr>
            <a:xfrm>
              <a:off x="542925" y="1076325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6" name="5-конечная звезда 5"/>
            <p:cNvSpPr/>
            <p:nvPr/>
          </p:nvSpPr>
          <p:spPr>
            <a:xfrm>
              <a:off x="2247900" y="1876425"/>
              <a:ext cx="419100" cy="43815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" name="5-конечная звезда 6"/>
            <p:cNvSpPr/>
            <p:nvPr/>
          </p:nvSpPr>
          <p:spPr>
            <a:xfrm>
              <a:off x="2305050" y="361950"/>
              <a:ext cx="742950" cy="6381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5-конечная звезда 7"/>
            <p:cNvSpPr/>
            <p:nvPr/>
          </p:nvSpPr>
          <p:spPr>
            <a:xfrm>
              <a:off x="3476625" y="2314575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9" name="5-конечная звезда 8"/>
            <p:cNvSpPr/>
            <p:nvPr/>
          </p:nvSpPr>
          <p:spPr>
            <a:xfrm>
              <a:off x="5476875" y="1876425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0" name="5-конечная звезда 9"/>
            <p:cNvSpPr/>
            <p:nvPr/>
          </p:nvSpPr>
          <p:spPr>
            <a:xfrm>
              <a:off x="0" y="2981325"/>
              <a:ext cx="1485900" cy="148590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" name="5-конечная звезда 10"/>
            <p:cNvSpPr/>
            <p:nvPr/>
          </p:nvSpPr>
          <p:spPr>
            <a:xfrm>
              <a:off x="2590800" y="3600450"/>
              <a:ext cx="1095375" cy="98107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5-конечная звезда 11"/>
            <p:cNvSpPr/>
            <p:nvPr/>
          </p:nvSpPr>
          <p:spPr>
            <a:xfrm>
              <a:off x="3600450" y="571500"/>
              <a:ext cx="1352550" cy="130492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3" name="5-конечная звезда 12"/>
            <p:cNvSpPr/>
            <p:nvPr/>
          </p:nvSpPr>
          <p:spPr>
            <a:xfrm>
              <a:off x="5553075" y="3552825"/>
              <a:ext cx="581025" cy="50482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4" name="5-конечная звезда 13"/>
            <p:cNvSpPr/>
            <p:nvPr/>
          </p:nvSpPr>
          <p:spPr>
            <a:xfrm>
              <a:off x="5743575" y="419100"/>
              <a:ext cx="390525" cy="352425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5-конечная звезда 14"/>
            <p:cNvSpPr/>
            <p:nvPr/>
          </p:nvSpPr>
          <p:spPr>
            <a:xfrm>
              <a:off x="1219200" y="0"/>
              <a:ext cx="419100" cy="43815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6" name="5-конечная звезда 15"/>
            <p:cNvSpPr/>
            <p:nvPr/>
          </p:nvSpPr>
          <p:spPr>
            <a:xfrm>
              <a:off x="4695825" y="4286250"/>
              <a:ext cx="419100" cy="43815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85286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41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Круг</vt:lpstr>
      <vt:lpstr>Найди круг</vt:lpstr>
      <vt:lpstr>Молодец!!!</vt:lpstr>
      <vt:lpstr>Найди все круги</vt:lpstr>
      <vt:lpstr>Молодец!!!</vt:lpstr>
      <vt:lpstr>Найди круг</vt:lpstr>
      <vt:lpstr>Молодец!!!</vt:lpstr>
      <vt:lpstr>Найди все круги</vt:lpstr>
      <vt:lpstr>Молодец!!!</vt:lpstr>
      <vt:lpstr>Возьми 3 маленьких круга  и положи рядом.  Их можно склеить. И получится…</vt:lpstr>
      <vt:lpstr>Гусеница!</vt:lpstr>
      <vt:lpstr>Возьми два маленьких круга и положи их рядом.</vt:lpstr>
      <vt:lpstr>Сверху добавь большой круг. Приклей маленькие круги к большому. И получится…</vt:lpstr>
      <vt:lpstr>Медведь!</vt:lpstr>
      <vt:lpstr>Ты сегодня - МОЛОДЕЦ!!!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Покажи круг</dc:title>
  <cp:lastModifiedBy>User</cp:lastModifiedBy>
  <cp:revision>13</cp:revision>
  <dcterms:modified xsi:type="dcterms:W3CDTF">2022-02-07T09:00:41Z</dcterms:modified>
</cp:coreProperties>
</file>