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4" r:id="rId4"/>
    <p:sldId id="257" r:id="rId5"/>
    <p:sldId id="258" r:id="rId6"/>
    <p:sldId id="261" r:id="rId7"/>
    <p:sldId id="262" r:id="rId8"/>
    <p:sldId id="260" r:id="rId9"/>
    <p:sldId id="259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128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16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53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32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674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56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419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246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347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574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09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CA61B-389E-4891-9FAD-38669E721030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5B277-ECC4-429B-B3D4-B3183E2CB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63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0"/>
            <a:ext cx="7128792" cy="3861049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C00000"/>
                </a:solidFill>
                <a:latin typeface="Arial Black" pitchFamily="34" charset="0"/>
              </a:rPr>
              <a:t>Логопедические игры с мячом</a:t>
            </a:r>
            <a:br>
              <a:rPr lang="ru-RU" sz="5400" i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5400" i="1" dirty="0" smtClean="0">
                <a:solidFill>
                  <a:srgbClr val="C00000"/>
                </a:solidFill>
                <a:latin typeface="Arial Black" pitchFamily="34" charset="0"/>
              </a:rPr>
              <a:t>для детей и их родителей</a:t>
            </a:r>
            <a:endParaRPr lang="ru-RU" sz="5400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https://fs00.infourok.ru/images/doc/233/85545/2/hello_html_73791c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2" y="2585837"/>
            <a:ext cx="901740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m0-tub-ru.yandex.net/i?id=c122a77d0e059230e419b6f080f0438c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2" y="2878974"/>
            <a:ext cx="3026948" cy="387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7784" y="5277401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C00000"/>
                </a:solidFill>
              </a:rPr>
              <a:t>Подготовила:</a:t>
            </a:r>
          </a:p>
          <a:p>
            <a:pPr algn="r"/>
            <a:r>
              <a:rPr lang="ru-RU" b="1" i="1" smtClean="0">
                <a:solidFill>
                  <a:srgbClr val="C00000"/>
                </a:solidFill>
              </a:rPr>
              <a:t>Учитель-логопед </a:t>
            </a:r>
          </a:p>
          <a:p>
            <a:pPr algn="r"/>
            <a:r>
              <a:rPr lang="ru-RU" b="1" i="1" smtClean="0">
                <a:solidFill>
                  <a:srgbClr val="C00000"/>
                </a:solidFill>
              </a:rPr>
              <a:t>Марук</a:t>
            </a:r>
            <a:r>
              <a:rPr lang="ru-RU" b="1" i="1" dirty="0" smtClean="0">
                <a:solidFill>
                  <a:srgbClr val="C00000"/>
                </a:solidFill>
              </a:rPr>
              <a:t> М.И.</a:t>
            </a:r>
          </a:p>
          <a:p>
            <a:pPr algn="r"/>
            <a:r>
              <a:rPr lang="ru-RU" b="1" i="1" dirty="0" smtClean="0">
                <a:solidFill>
                  <a:srgbClr val="C00000"/>
                </a:solidFill>
              </a:rPr>
              <a:t>Видное, 2021г.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132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892" y="1"/>
            <a:ext cx="8643572" cy="126875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“Придумай слово на звук …”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0688"/>
            <a:ext cx="7740352" cy="532859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7030A0"/>
                </a:solidFill>
              </a:rPr>
              <a:t>Эта игра также поможет развитию слухового восприятия и внимания. Вы с малышом можете вместе выбрать звук, на который будете придумывать слова, а затем, перебрасывая мячик друг другу, называть эти слова.</a:t>
            </a:r>
          </a:p>
        </p:txBody>
      </p:sp>
      <p:pic>
        <p:nvPicPr>
          <p:cNvPr id="1026" name="Picture 2" descr="https://fs00.infourok.ru/images/doc/233/85545/2/hello_html_73791c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2" y="2585837"/>
            <a:ext cx="901740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i.pinimg.com/originals/a4/e3/2c/a4e32ce1603591282e9b36a982b475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2" y="4869160"/>
            <a:ext cx="1947989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260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752" y="179561"/>
            <a:ext cx="8795655" cy="253424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Arial Black" pitchFamily="34" charset="0"/>
              </a:rPr>
              <a:t>Желаю Вам поиграть с пользой!</a:t>
            </a:r>
            <a:br>
              <a:rPr lang="ru-RU" b="1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Arial Black" pitchFamily="34" charset="0"/>
              </a:rPr>
              <a:t>Удачи!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1026" name="Picture 2" descr="https://fs00.infourok.ru/images/doc/233/85545/2/hello_html_73791c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2" y="2585837"/>
            <a:ext cx="901740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coloringtop.com/sites/default/files/styles/sovetuem/public/deti_ma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41801"/>
            <a:ext cx="3907436" cy="390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32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892" y="1"/>
            <a:ext cx="8859596" cy="764703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 Black" pitchFamily="34" charset="0"/>
              </a:rPr>
              <a:t>Развития </a:t>
            </a:r>
            <a:r>
              <a:rPr lang="ru-RU" sz="3200" b="1" i="1" dirty="0">
                <a:solidFill>
                  <a:srgbClr val="C00000"/>
                </a:solidFill>
                <a:latin typeface="Arial Black" pitchFamily="34" charset="0"/>
              </a:rPr>
              <a:t>фонематического слуха</a:t>
            </a:r>
            <a:endParaRPr lang="ru-RU" sz="3200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892" y="692696"/>
            <a:ext cx="7667508" cy="432048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•</a:t>
            </a:r>
            <a:r>
              <a:rPr lang="ru-RU" sz="3600" b="1" dirty="0" smtClean="0">
                <a:solidFill>
                  <a:schemeClr val="tx1"/>
                </a:solidFill>
              </a:rPr>
              <a:t>«</a:t>
            </a:r>
            <a:r>
              <a:rPr lang="ru-RU" sz="3600" b="1" dirty="0">
                <a:solidFill>
                  <a:schemeClr val="tx1"/>
                </a:solidFill>
              </a:rPr>
              <a:t>Мяч друг другу мы кидаем, громко слово называем» - назвать слово на заданный звук</a:t>
            </a:r>
            <a:r>
              <a:rPr lang="ru-RU" sz="36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3600" b="1" dirty="0" smtClean="0">
                <a:solidFill>
                  <a:schemeClr val="tx1"/>
                </a:solidFill>
              </a:rPr>
              <a:t>• </a:t>
            </a:r>
            <a:r>
              <a:rPr lang="ru-RU" sz="3600" b="1" dirty="0">
                <a:solidFill>
                  <a:schemeClr val="tx1"/>
                </a:solidFill>
              </a:rPr>
              <a:t>«Гласный звук услышат ушки – мяч взлетает над макушкой» - если услышишь гласный звук, подбрось мяч вверх</a:t>
            </a:r>
            <a:r>
              <a:rPr lang="ru-RU" sz="3600" b="1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fs00.infourok.ru/images/doc/233/85545/2/hello_html_73791c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2" y="2585837"/>
            <a:ext cx="901740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fsd.multiurok.ru/html/2019/12/07/s_5debe2c069f45/1282126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57795"/>
            <a:ext cx="2880320" cy="242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775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892" y="1"/>
            <a:ext cx="8859596" cy="764703"/>
          </a:xfrm>
        </p:spPr>
        <p:txBody>
          <a:bodyPr>
            <a:normAutofit/>
          </a:bodyPr>
          <a:lstStyle/>
          <a:p>
            <a:endParaRPr lang="ru-RU" sz="3200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7524328" cy="460851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B050"/>
                </a:solidFill>
              </a:rPr>
              <a:t>• «Мяч лови – слово собери» - составление слова из названных звуков ( [д], [о], [м]; [у], [т], [к], [а]) или слогов (</a:t>
            </a:r>
            <a:r>
              <a:rPr lang="ru-RU" sz="3600" b="1" dirty="0" err="1">
                <a:solidFill>
                  <a:srgbClr val="00B050"/>
                </a:solidFill>
              </a:rPr>
              <a:t>ма</a:t>
            </a:r>
            <a:r>
              <a:rPr lang="ru-RU" sz="3600" b="1" dirty="0">
                <a:solidFill>
                  <a:srgbClr val="00B050"/>
                </a:solidFill>
              </a:rPr>
              <a:t>, ши, на; </a:t>
            </a:r>
            <a:r>
              <a:rPr lang="ru-RU" sz="3600" b="1" dirty="0" err="1">
                <a:solidFill>
                  <a:srgbClr val="00B050"/>
                </a:solidFill>
              </a:rPr>
              <a:t>мо</a:t>
            </a:r>
            <a:r>
              <a:rPr lang="ru-RU" sz="3600" b="1" dirty="0">
                <a:solidFill>
                  <a:srgbClr val="00B050"/>
                </a:solidFill>
              </a:rPr>
              <a:t>, </a:t>
            </a:r>
            <a:r>
              <a:rPr lang="ru-RU" sz="3600" b="1" dirty="0" err="1">
                <a:solidFill>
                  <a:srgbClr val="00B050"/>
                </a:solidFill>
              </a:rPr>
              <a:t>ло,ко</a:t>
            </a:r>
            <a:r>
              <a:rPr lang="ru-RU" sz="3600" b="1" dirty="0">
                <a:solidFill>
                  <a:srgbClr val="00B050"/>
                </a:solidFill>
              </a:rPr>
              <a:t>).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/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• «Стукни раз, а может два, по частям скажи слова » - разделить слово на слоги, ударяя мячом об пол.</a:t>
            </a:r>
          </a:p>
        </p:txBody>
      </p:sp>
      <p:pic>
        <p:nvPicPr>
          <p:cNvPr id="1026" name="Picture 2" descr="https://fs00.infourok.ru/images/doc/233/85545/2/hello_html_73791c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2" y="2585837"/>
            <a:ext cx="901740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im0-tub-ru.yandex.net/i?id=6b038259eda65ebb9b60b6a270c65125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18171"/>
            <a:ext cx="1913073" cy="196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1918407" y="5770171"/>
            <a:ext cx="1080120" cy="102223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87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892" y="116633"/>
            <a:ext cx="9017404" cy="1008111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Arial Black" pitchFamily="34" charset="0"/>
              </a:rPr>
              <a:t>Игры с мячом для закрепления правильного произношения и дифференциации звуков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892" y="1484784"/>
            <a:ext cx="6771364" cy="453650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• «Мяч передавай, слово со звуком [ш] называй» - повторение слов с определённым звуком.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• «Мяч скорей лови, </a:t>
            </a:r>
            <a:r>
              <a:rPr lang="ru-RU" sz="2800" b="1" dirty="0" err="1">
                <a:solidFill>
                  <a:srgbClr val="7030A0"/>
                </a:solidFill>
              </a:rPr>
              <a:t>чистоговорку</a:t>
            </a:r>
            <a:r>
              <a:rPr lang="ru-RU" sz="2800" b="1" dirty="0">
                <a:solidFill>
                  <a:srgbClr val="7030A0"/>
                </a:solidFill>
              </a:rPr>
              <a:t> повтори» - проговаривание </a:t>
            </a:r>
            <a:r>
              <a:rPr lang="ru-RU" sz="2800" b="1" dirty="0" err="1">
                <a:solidFill>
                  <a:srgbClr val="7030A0"/>
                </a:solidFill>
              </a:rPr>
              <a:t>чистоговорок</a:t>
            </a:r>
            <a:r>
              <a:rPr lang="ru-RU" sz="2800" b="1" dirty="0">
                <a:solidFill>
                  <a:srgbClr val="7030A0"/>
                </a:solidFill>
              </a:rPr>
              <a:t>.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• «Лови да бросай, слово новое узнай» - заменить один звук на другой и узнать новое слово (лак – рак, усы – уши ).</a:t>
            </a:r>
          </a:p>
        </p:txBody>
      </p:sp>
      <p:pic>
        <p:nvPicPr>
          <p:cNvPr id="1026" name="Picture 2" descr="https://fs00.infourok.ru/images/doc/233/85545/2/hello_html_73791c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2" y="2585837"/>
            <a:ext cx="901740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263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3"/>
            <a:ext cx="7774632" cy="1440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7200800" cy="511256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• «Раз, два, три – слоги повтори» - повторить цепочку слогов (слов).</a:t>
            </a:r>
            <a:b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• «Мяч поймай – слово добавляй» - договорить слово в стихотворении.</a:t>
            </a:r>
            <a:b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• «Мяч лови, лишнее слово назови» - определить лишнее слово, в котором нет заданного звука (санки, сапоги, шум, сова).</a:t>
            </a:r>
          </a:p>
        </p:txBody>
      </p:sp>
      <p:pic>
        <p:nvPicPr>
          <p:cNvPr id="1026" name="Picture 2" descr="https://fs00.infourok.ru/images/doc/233/85545/2/hello_html_73791c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2" y="2585837"/>
            <a:ext cx="901740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200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036496" cy="1124743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itchFamily="34" charset="0"/>
              </a:rPr>
              <a:t>Игры с мячом для развития словаря, грамматического строя речи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6912768" cy="403244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•</a:t>
            </a:r>
            <a:r>
              <a:rPr lang="ru-RU" sz="3600" b="1" dirty="0" smtClean="0">
                <a:solidFill>
                  <a:srgbClr val="0070C0"/>
                </a:solidFill>
              </a:rPr>
              <a:t>«</a:t>
            </a:r>
            <a:r>
              <a:rPr lang="ru-RU" sz="3600" b="1" dirty="0">
                <a:solidFill>
                  <a:srgbClr val="0070C0"/>
                </a:solidFill>
              </a:rPr>
              <a:t>Мяч бросаю, диких животных называю».</a:t>
            </a:r>
            <a:br>
              <a:rPr lang="ru-RU" sz="3600" b="1" dirty="0">
                <a:solidFill>
                  <a:srgbClr val="0070C0"/>
                </a:solidFill>
              </a:rPr>
            </a:br>
            <a:r>
              <a:rPr lang="ru-RU" sz="3600" b="1" dirty="0">
                <a:solidFill>
                  <a:srgbClr val="0070C0"/>
                </a:solidFill>
              </a:rPr>
              <a:t>• «Мяч передаю, деревья назову».</a:t>
            </a:r>
            <a:br>
              <a:rPr lang="ru-RU" sz="3600" b="1" dirty="0">
                <a:solidFill>
                  <a:srgbClr val="0070C0"/>
                </a:solidFill>
              </a:rPr>
            </a:br>
            <a:r>
              <a:rPr lang="ru-RU" sz="3600" b="1" dirty="0">
                <a:solidFill>
                  <a:srgbClr val="0070C0"/>
                </a:solidFill>
              </a:rPr>
              <a:t>• «Чья у зверя голова? Подскажи скорей слова» - образование притяжательных прилагательных (у волка - волчья, у лисы – лисья).</a:t>
            </a:r>
          </a:p>
        </p:txBody>
      </p:sp>
      <p:pic>
        <p:nvPicPr>
          <p:cNvPr id="1026" name="Picture 2" descr="https://fs00.infourok.ru/images/doc/233/85545/2/hello_html_73791c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4337"/>
            <a:ext cx="8870776" cy="417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806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892" y="116633"/>
            <a:ext cx="8859596" cy="720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6632"/>
            <a:ext cx="7740352" cy="5904656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• «Мы волшебники немного: был один, а станет много» - назвать существительное во множественном числе.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• «Вот предмет, а из чего люди сделали его?» - образование относительных прилагательных (стул из дерева – деревянный, ножницы из железа – железные).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• «Я кидаю, ты лови, слово ласково скажи» - образование существительных с уменьшительно-ласкательными суффиксами.</a:t>
            </a:r>
          </a:p>
        </p:txBody>
      </p:sp>
      <p:pic>
        <p:nvPicPr>
          <p:cNvPr id="1026" name="Picture 2" descr="https://fs00.infourok.ru/images/doc/233/85545/2/hello_html_73791c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54919"/>
            <a:ext cx="8870776" cy="417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9.allegroimg.com/original/03efc0/d1dec44c4717b4eaa07c84aab77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058" y="523893"/>
            <a:ext cx="1230238" cy="162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037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892" y="0"/>
            <a:ext cx="7347428" cy="652534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• «Чтоб наоборот сказать, надо мячик мой поймать» - назвать слова-антонимы.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• «Что бывает, а что нет, дайте быстро мне ответ» - закрепление активного словаря и развитие логического мышления.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• «Мяч бросаю, не зевай – одним словом называй» - назвать обобщающим словом предложенные слова.</a:t>
            </a:r>
          </a:p>
        </p:txBody>
      </p:sp>
      <p:pic>
        <p:nvPicPr>
          <p:cNvPr id="1026" name="Picture 2" descr="https://fs00.infourok.ru/images/doc/233/85545/2/hello_html_73791c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2" y="2585837"/>
            <a:ext cx="901740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st2.depositphotos.com/4155807/6036/v/950/depositphotos_60362081-stock-illustration-boy-is-playing-with-b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76571"/>
            <a:ext cx="1941619" cy="185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151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"/>
            <a:ext cx="8784976" cy="119675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>“Назови 5”</a:t>
            </a:r>
            <a:r>
              <a:rPr lang="ru-RU" b="1" i="1" dirty="0"/>
              <a:t/>
            </a:r>
            <a:br>
              <a:rPr lang="ru-RU" b="1" i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92696"/>
            <a:ext cx="7524328" cy="4680520"/>
          </a:xfrm>
        </p:spPr>
        <p:txBody>
          <a:bodyPr>
            <a:normAutofit fontScale="925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Эта игра способствует развитию лексического строя речи, т.е. обогащает словарь ребёнка, активизирует пассивный словарный запас. Бросаем ребёнку мяч и говорим “Я знаю 5 …” названий деревьев, перелётных птиц, фруктов (придумываем задание исходя из возрастных возможностей ребёнка). Затем можно поменяться и тогда задание для вас будет придумывать ребёнок.</a:t>
            </a:r>
          </a:p>
        </p:txBody>
      </p:sp>
      <p:pic>
        <p:nvPicPr>
          <p:cNvPr id="1026" name="Picture 2" descr="https://fs00.infourok.ru/images/doc/233/85545/2/hello_html_73791c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2" y="2585837"/>
            <a:ext cx="901740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7193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358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Логопедические игры с мячом для детей и их родителей</vt:lpstr>
      <vt:lpstr>Развития фонематического слуха</vt:lpstr>
      <vt:lpstr>Презентация PowerPoint</vt:lpstr>
      <vt:lpstr>Игры с мячом для закрепления правильного произношения и дифференциации звуков</vt:lpstr>
      <vt:lpstr>Презентация PowerPoint</vt:lpstr>
      <vt:lpstr>Игры с мячом для развития словаря, грамматического строя речи</vt:lpstr>
      <vt:lpstr>Презентация PowerPoint</vt:lpstr>
      <vt:lpstr>Презентация PowerPoint</vt:lpstr>
      <vt:lpstr>“Назови 5” </vt:lpstr>
      <vt:lpstr>“Придумай слово на звук …” </vt:lpstr>
      <vt:lpstr>Желаю Вам поиграть с пользой! Удачи!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Логопедические игры с мячом для детей и их родителей</dc:title>
  <dc:creator>Алина</dc:creator>
  <cp:lastModifiedBy>Виталий</cp:lastModifiedBy>
  <cp:revision>9</cp:revision>
  <dcterms:created xsi:type="dcterms:W3CDTF">2020-04-20T16:43:52Z</dcterms:created>
  <dcterms:modified xsi:type="dcterms:W3CDTF">2022-02-08T11:47:11Z</dcterms:modified>
</cp:coreProperties>
</file>