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70A89-4EBB-48C8-90A5-8782CEB49AF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4192C-FC28-4B58-ABD9-EA8476C5ED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заставк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057400" y="1447800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briola" pitchFamily="82" charset="0"/>
                <a:ea typeface="Adobe Ming Std L" pitchFamily="18" charset="-128"/>
              </a:rPr>
              <a:t>Мастерилка   </a:t>
            </a:r>
          </a:p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briola" pitchFamily="82" charset="0"/>
                <a:ea typeface="Adobe Ming Std L" pitchFamily="18" charset="-128"/>
              </a:rPr>
              <a:t>«Волшебная бумага»</a:t>
            </a:r>
          </a:p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briola" pitchFamily="82" charset="0"/>
                <a:ea typeface="Adobe Ming Std L" pitchFamily="18" charset="-128"/>
              </a:rPr>
              <a:t>              30.01.2015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abriola" pitchFamily="82" charset="0"/>
              <a:ea typeface="Adobe Ming Std L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391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5563571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"/>
            <a:ext cx="3276600" cy="4355148"/>
          </a:xfrm>
          <a:prstGeom prst="rect">
            <a:avLst/>
          </a:prstGeom>
        </p:spPr>
      </p:pic>
      <p:pic>
        <p:nvPicPr>
          <p:cNvPr id="13" name="Picture 12" descr="сал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04800"/>
            <a:ext cx="4457700" cy="3708806"/>
          </a:xfrm>
          <a:prstGeom prst="rect">
            <a:avLst/>
          </a:prstGeom>
        </p:spPr>
      </p:pic>
      <p:pic>
        <p:nvPicPr>
          <p:cNvPr id="16" name="Picture 15" descr="5563571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730942"/>
            <a:ext cx="2590800" cy="3443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казочная стра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гам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57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895600"/>
            <a:ext cx="1768669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са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71738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Flowchart: Connector 2"/>
          <p:cNvSpPr/>
          <p:nvPr/>
        </p:nvSpPr>
        <p:spPr>
          <a:xfrm>
            <a:off x="1524000" y="4114800"/>
            <a:ext cx="1066800" cy="990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?</a:t>
            </a:r>
          </a:p>
        </p:txBody>
      </p:sp>
      <p:sp>
        <p:nvSpPr>
          <p:cNvPr id="5" name="Flowchart: Connector 4"/>
          <p:cNvSpPr/>
          <p:nvPr/>
        </p:nvSpPr>
        <p:spPr>
          <a:xfrm>
            <a:off x="5943600" y="5562600"/>
            <a:ext cx="1066800" cy="990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?</a:t>
            </a:r>
          </a:p>
        </p:txBody>
      </p:sp>
      <p:sp>
        <p:nvSpPr>
          <p:cNvPr id="6" name="Flowchart: Connector 5"/>
          <p:cNvSpPr/>
          <p:nvPr/>
        </p:nvSpPr>
        <p:spPr>
          <a:xfrm>
            <a:off x="7543800" y="2209800"/>
            <a:ext cx="1066800" cy="990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?</a:t>
            </a:r>
          </a:p>
        </p:txBody>
      </p:sp>
      <p:pic>
        <p:nvPicPr>
          <p:cNvPr id="7" name="Picture 6" descr="сло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886200"/>
            <a:ext cx="3086100" cy="2057400"/>
          </a:xfrm>
          <a:prstGeom prst="rect">
            <a:avLst/>
          </a:prstGeom>
        </p:spPr>
      </p:pic>
      <p:pic>
        <p:nvPicPr>
          <p:cNvPr id="9" name="Picture 8" descr="крокоди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4849368"/>
            <a:ext cx="2680057" cy="2008632"/>
          </a:xfrm>
          <a:prstGeom prst="rect">
            <a:avLst/>
          </a:prstGeom>
        </p:spPr>
      </p:pic>
      <p:pic>
        <p:nvPicPr>
          <p:cNvPr id="8" name="Picture 7" descr="жираф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05600" y="609600"/>
            <a:ext cx="2438400" cy="3551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пру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668635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лягушк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4419600"/>
            <a:ext cx="1447800" cy="1084452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447800" y="1295400"/>
            <a:ext cx="1447800" cy="272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10405E-6 L 0.25 -4.10405E-6 " pathEditMode="relative" rAng="0" ptsTypes="AA">
                                      <p:cBhvr>
                                        <p:cTn id="9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л" descr="внутри замка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8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895600"/>
            <a:ext cx="1768669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волш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076575"/>
            <a:ext cx="16764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бумага" descr="лис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0" y="1828800"/>
            <a:ext cx="1448118" cy="1157529"/>
          </a:xfrm>
          <a:prstGeom prst="rect">
            <a:avLst/>
          </a:prstGeom>
        </p:spPr>
      </p:pic>
      <p:pic>
        <p:nvPicPr>
          <p:cNvPr id="9" name="оригами" descr="лягушка оригами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44000" y="5943600"/>
            <a:ext cx="1295400" cy="1149668"/>
          </a:xfrm>
          <a:prstGeom prst="rect">
            <a:avLst/>
          </a:prstGeom>
        </p:spPr>
      </p:pic>
      <p:pic>
        <p:nvPicPr>
          <p:cNvPr id="10" name="ляг" descr="лягушка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95400" y="4953000"/>
            <a:ext cx="1752600" cy="137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2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156 0.37434 C -0.30885 0.36948 -0.31597 0.36624 -0.32378 0.3637 C -0.32847 0.35769 -0.33142 0.35792 -0.33646 0.35098 C -0.33837 0.34428 -0.34444 0.33202 -0.34444 0.33225 C -0.34497 0.32994 -0.34531 0.32763 -0.34601 0.32555 C -0.34687 0.32277 -0.34861 0.32023 -0.34931 0.31723 C -0.35069 0.31168 -0.35 0.3052 -0.35243 0.30035 C -0.35642 0.29202 -0.35486 0.29642 -0.35712 0.28763 C -0.3566 0.28046 -0.35712 0.27306 -0.35556 0.26636 C -0.35486 0.26358 -0.35226 0.26243 -0.35087 0.26012 C -0.34375 0.24902 -0.34444 0.24902 -0.33333 0.24532 C -0.32674 0.23954 -0.32101 0.23214 -0.31424 0.22636 C -0.31076 0.21202 -0.31389 0.19422 -0.31753 0.17988 C -0.31858 0.16717 -0.31927 0.15584 -0.32222 0.14382 C -0.32118 0.13619 -0.32083 0.12393 -0.31597 0.11838 C -0.31319 0.11514 -0.30955 0.11283 -0.30642 0.11006 C -0.30365 0.10751 -0.29687 0.1059 -0.29687 0.10613 C -0.29045 0.10012 -0.2901 0.09434 -0.28733 0.08462 C -0.28611 0.08046 -0.2842 0.07191 -0.2842 0.07214 C -0.28681 0.04393 -0.2816 0.04393 -0.29201 0.03191 C -0.29931 0.02358 -0.29809 0.02566 -0.30799 0.02127 C -0.30955 0.02058 -0.31267 0.01919 -0.31267 0.01942 C -0.32865 0.00462 -0.3533 0.0141 -0.36979 0.0148 C -0.37847 0.01873 -0.38038 0.02127 -0.38733 0.02751 C -0.40069 0.02497 -0.40278 0.02543 -0.41267 0.0148 C -0.41667 0.0104 -0.42708 0.00647 -0.42708 0.00671 C -0.43976 0.00856 -0.45122 0.01341 -0.46354 0.01711 C -0.49809 0.0148 -0.48698 0.0215 -0.5 0.01272 " pathEditMode="relative" rAng="0" ptsTypes="fffffffffffffffffffffffffff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465 -0.41664 C -0.52656 -0.39375 -0.52916 -0.37919 -0.52465 -0.35537 C -0.52395 -0.35144 -0.52031 -0.34982 -0.51823 -0.34682 C -0.51441 -0.33156 -0.51145 -0.31607 -0.50868 -0.30034 C -0.5092 -0.2941 -0.50902 -0.28739 -0.51024 -0.28138 C -0.51059 -0.27953 -0.51284 -0.27907 -0.51354 -0.27722 C -0.5151 -0.27329 -0.51562 -0.26867 -0.51666 -0.2645 L -0.51666 -0.26427 C -0.51666 -0.25456 -0.51666 -0.24485 -0.51666 -0.23491 " pathEditMode="relative" rAng="0" ptsTypes="ffffffFf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300"/>
                            </p:stCondLst>
                            <p:childTnLst>
                              <p:par>
                                <p:cTn id="29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8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внутри замка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00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лис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971800"/>
            <a:ext cx="2229247" cy="1781912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667000"/>
            <a:ext cx="1768669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лист скомка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91000" y="2971800"/>
            <a:ext cx="2143125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11</Words>
  <Application>Microsoft Office PowerPoint</Application>
  <PresentationFormat>On-screen Show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777</dc:creator>
  <cp:lastModifiedBy>777</cp:lastModifiedBy>
  <cp:revision>20</cp:revision>
  <dcterms:created xsi:type="dcterms:W3CDTF">2015-01-27T18:49:31Z</dcterms:created>
  <dcterms:modified xsi:type="dcterms:W3CDTF">2015-01-27T22:17:47Z</dcterms:modified>
</cp:coreProperties>
</file>