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51" d="100"/>
          <a:sy n="51" d="100"/>
        </p:scale>
        <p:origin x="114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1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2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383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0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7826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19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6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79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6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4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23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0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01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14466-E8A3-4DF3-A501-4FC2DEC3E7B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D6437F-E480-413D-8638-4BFFA1EA9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9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gif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gif"/><Relationship Id="rId4" Type="http://schemas.openxmlformats.org/officeDocument/2006/relationships/image" Target="../media/image12.jp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52C2D-724D-4707-8C55-6A7158614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8000" dirty="0">
                <a:solidFill>
                  <a:schemeClr val="accent5">
                    <a:lumMod val="50000"/>
                  </a:schemeClr>
                </a:solidFill>
              </a:rPr>
              <a:t>пентамино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993808-094D-4496-9584-B0BF14C8A9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79751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ЛОГИЧЕСКАЯ ГОЛОВОЛОМКА</a:t>
            </a:r>
          </a:p>
          <a:p>
            <a:r>
              <a:rPr lang="ru-RU" dirty="0">
                <a:solidFill>
                  <a:srgbClr val="00B050"/>
                </a:solidFill>
              </a:rPr>
              <a:t>Подготовила </a:t>
            </a:r>
          </a:p>
          <a:p>
            <a:r>
              <a:rPr lang="ru-RU" dirty="0">
                <a:solidFill>
                  <a:srgbClr val="00B050"/>
                </a:solidFill>
              </a:rPr>
              <a:t>Валишевская Марина Викторовна</a:t>
            </a:r>
          </a:p>
          <a:p>
            <a:r>
              <a:rPr lang="ru-RU" dirty="0">
                <a:solidFill>
                  <a:srgbClr val="00B050"/>
                </a:solidFill>
              </a:rPr>
              <a:t>Воспитатель МБДОУ№2 «Дюймовочка»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97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D008E-F80D-499C-AC07-8E74E0017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Уже посложнее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212544-3D92-4477-A0AD-E51B0894C4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Тем, кто уже освоил собирание картинки по схеме можно усложнить задание. Предоставить только картинку.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Вот тут то головоломка и оправдывает свое название, так как чтобы собрать картинку – нужно «поломать голову».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056EA88-D0D1-4991-B134-6F765DBEA1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325" y="1439075"/>
            <a:ext cx="2182812" cy="2182812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3771A6-E394-4B16-800E-31ECE753FF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94" y="775489"/>
            <a:ext cx="2182812" cy="218281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3F0004E-BFC5-44FF-98AB-D09EAFF268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325" y="3858549"/>
            <a:ext cx="2182812" cy="218281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4132D9-7687-4F7A-94E3-063B001E4C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780" y="3896519"/>
            <a:ext cx="2062164" cy="206216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C9BCAB1-A06C-4260-894A-ADF459D5A4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587" y="3124190"/>
            <a:ext cx="2305799" cy="230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5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7C583E-D479-4FED-B71E-89C7561996F9}"/>
              </a:ext>
            </a:extLst>
          </p:cNvPr>
          <p:cNvSpPr/>
          <p:nvPr/>
        </p:nvSpPr>
        <p:spPr>
          <a:xfrm>
            <a:off x="2571750" y="114300"/>
            <a:ext cx="9277350" cy="583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«Пентамино» — одна из самых популярных мировых головоломок. Игра на все времена – от пяти до ста пяти лет, поэтому стоит обязательно пополнить этой головоломкой свою игротеку.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B8D1F8-D4BD-4B51-8850-8C3CF2E56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556504"/>
            <a:ext cx="26289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9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62BF1-6EA8-4621-A83C-1CD1E4129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0DE164-4C63-4D99-ABBF-FA9F97037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/>
                </a:solidFill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7820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347466-A484-4883-863B-7CC525C6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763B3A-BBDB-4719-9986-BC6200434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Человечество с давних времён увлекается различными головоломками. Они привлекают разнообразными формами, позволяют с пользой провести свободное время, проверить свои интеллектуальные способности. "Пентамино"  - одна из самых популярных мировых головоломок. Игра на все времена - от пяти до ста лет. Запатентовал головоломку "пентамино" Соломон Вольф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Голомб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житель Балтимора, математик и инженер, профессор университета Южная Калифорния. </a:t>
            </a:r>
          </a:p>
        </p:txBody>
      </p:sp>
    </p:spTree>
    <p:extLst>
      <p:ext uri="{BB962C8B-B14F-4D97-AF65-F5344CB8AC3E}">
        <p14:creationId xmlns:p14="http://schemas.microsoft.com/office/powerpoint/2010/main" val="56383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31AB7-A8A5-48D0-A683-158B59AD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16638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ЦЕЛЬ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F1FCBF-41F2-45BA-B582-C85FDA44D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развитие у детей образного мышления, комбинаторных способностей, практических и умственных действий; воспитание нравственно-волевых качеств: настойчивости, целенаправленности действий, желания думать, искать путь решения и приходить к положительному результату. 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18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8F88C-AD1B-4CC8-BE70-EABADDA8C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 ЭТО РАБОТАЕТ?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9909F6-AB90-486C-9ADC-B09CCC3E2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Суть пентамино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заключается в конструировании на плоскости разнообразных предметных силуэтов. В результате получается плоскостное силуэтное изображение. Оно условно, схематично, но образ легко угадывается по основным характерным признакам предмета, его строению, пропорциональному соотношению частей и форме. 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Пентамино позволяет создавать абстрактные изображения разнообразной конфигурации, узоры, геометрические фигуры.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36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AAB8CC-9C71-48E9-A206-F4080BAD5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НЕМНОГО ОБ ИГРЕ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C78EFC-F8A3-4FB2-9C69-8FE0CE070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6142566" cy="3880773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Пентамино – это творческая игра, требует от ребёнка поисковой активности при выполнении нового.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Игровой набор «Пентамино» состоит из 12 разных по форме, но равных по площади элементов. Каждый элемент состоит из пяти равных квадратов. При решении задач и головоломок фигурки можно вертеть и переворачивать.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E4E801-97CC-45A0-94C0-1E14BC6B0E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026"/>
          <a:stretch/>
        </p:blipFill>
        <p:spPr>
          <a:xfrm>
            <a:off x="6819900" y="2160589"/>
            <a:ext cx="45719" cy="35925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4EDD74-06FA-446F-88BB-6CB2022BFC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8" t="32888" r="18845"/>
          <a:stretch/>
        </p:blipFill>
        <p:spPr>
          <a:xfrm>
            <a:off x="6819900" y="1930401"/>
            <a:ext cx="4876554" cy="41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3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DA1D459-EE55-45E7-A741-E5F2CF188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143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 играть с пентамино?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2104492-7893-4EEA-BA5D-C0C76C6266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Самая распространенная задача пентамино – сложить из всех фигурок, без перекрытий и зазоров, прямоугольник.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Например: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4626CDB-ADDE-4022-981C-6BCCE9EDC3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509" y="2160588"/>
            <a:ext cx="4158682" cy="3881437"/>
          </a:xfrm>
        </p:spPr>
      </p:pic>
    </p:spTree>
    <p:extLst>
      <p:ext uri="{BB962C8B-B14F-4D97-AF65-F5344CB8AC3E}">
        <p14:creationId xmlns:p14="http://schemas.microsoft.com/office/powerpoint/2010/main" val="62038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628F7-8A86-4381-A414-28122A791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Интересно играть в любом возрасте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1E0348-DF8C-406D-9B0F-19CABFC73D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первых игр с пентамино, когда дети только знакомятся с этой головоломкой, необходимо брать самые простые задания.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Например: для начала мы выберем только те фигуры пентамино, из которых будем складывать картинку. Затем показываем картинку, которую нужно собрать.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4338496-8AA2-4A99-BA12-F784D1812E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46" y="1516857"/>
            <a:ext cx="2241108" cy="2125188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AD3694-11A5-4A7A-88C6-BE0CB503EB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50" y="1516857"/>
            <a:ext cx="2922217" cy="21916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24F31F-BB78-47B0-8123-45693F5B04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00975"/>
            <a:ext cx="2922218" cy="219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3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E715E-AFB4-45A7-A618-A0E3E3643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Еще пример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688883-ADAD-439C-A3D4-49B3E427C7F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Постепенно увеличивая число фигур, из которых дети собирают картинку, мы тем самым подготавливаем детей к решению более сложных задач.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2A2E4D2-6D0E-406A-AAC8-0EB48795F9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74" y="1930400"/>
            <a:ext cx="2582334" cy="1936750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2940DD0-5F75-482F-8CF1-42812C761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13" y="1962150"/>
            <a:ext cx="2573867" cy="1930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1300127-2F33-4ED1-B10C-88FADAE56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808" y="4343400"/>
            <a:ext cx="28194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86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CB0B5-1C8F-4D84-AEA6-D1FD916E4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837266" cy="1320800"/>
          </a:xfrm>
        </p:spPr>
        <p:txBody>
          <a:bodyPr/>
          <a:lstStyle/>
          <a:p>
            <a:r>
              <a:rPr lang="ru-RU" dirty="0"/>
              <a:t>Схемы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6B0B10-60C7-44D4-898E-737D5A2022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 освоены простые задачи, переходим к более сложным.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того чтобы собрать картинку детям предоставляется схема, где используются все 12 деталей пентамино.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Детали можно выкладывать прямо на схему или рядом, просто глядя на нее.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Схем придумано очень много. Но это не мешает придумывать свои.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B640BB3-CDE5-4980-B698-B336EA5F56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999" y="2000331"/>
            <a:ext cx="1327408" cy="1268412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9B4B05-3B84-442D-BA77-CD98BBAA3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768" y="3867860"/>
            <a:ext cx="1677056" cy="84137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EBFB2A-6371-42C4-856A-A366E9972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63" y="609600"/>
            <a:ext cx="3048000" cy="6096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300CED9-4267-49C6-9A25-A5345A447A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835" y="4085838"/>
            <a:ext cx="1152381" cy="114285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B3B1A53-A0CE-4C2B-98C9-848F3C869F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187" y="487653"/>
            <a:ext cx="938859" cy="125515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6BF3E4D-5459-4AB9-B9B9-33671B3CDA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721" y="561869"/>
            <a:ext cx="1400175" cy="121535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1948AF8-DC47-4F36-8A40-95D5E34359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366" y="3820848"/>
            <a:ext cx="990600" cy="137583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4FDFE17-F41F-48EA-8E11-1E04343750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426" y="5413779"/>
            <a:ext cx="1323975" cy="121805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5B8F8A96-650B-4D8B-B8ED-B956B8B031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492" y="4987495"/>
            <a:ext cx="1241039" cy="171810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5B9FA097-E2D7-4ED5-839F-5073AE60C8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622" y="2038311"/>
            <a:ext cx="1323976" cy="132397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42447CDE-99D9-47CA-A537-9F57238D7F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579" y="2039224"/>
            <a:ext cx="795338" cy="119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9375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</TotalTime>
  <Words>337</Words>
  <Application>Microsoft Office PowerPoint</Application>
  <PresentationFormat>Широкоэкранный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пентамино</vt:lpstr>
      <vt:lpstr>актуальность</vt:lpstr>
      <vt:lpstr>ЦЕЛЬ ИГРЫ</vt:lpstr>
      <vt:lpstr>КАК ЭТО РАБОТАЕТ?</vt:lpstr>
      <vt:lpstr>НЕМНОГО ОБ ИГРЕ</vt:lpstr>
      <vt:lpstr>Как играть с пентамино?</vt:lpstr>
      <vt:lpstr>Интересно играть в любом возрасте</vt:lpstr>
      <vt:lpstr>Еще пример</vt:lpstr>
      <vt:lpstr>Схемы</vt:lpstr>
      <vt:lpstr>Уже посложнее</vt:lpstr>
      <vt:lpstr>Презентация PowerPoint</vt:lpstr>
      <vt:lpstr>СПАСИБО ЗА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пентамино</dc:title>
  <dc:creator>Марина Валишевская</dc:creator>
  <cp:lastModifiedBy>Марина Валишевская</cp:lastModifiedBy>
  <cp:revision>14</cp:revision>
  <dcterms:created xsi:type="dcterms:W3CDTF">2021-01-13T06:02:47Z</dcterms:created>
  <dcterms:modified xsi:type="dcterms:W3CDTF">2021-01-13T08:16:19Z</dcterms:modified>
</cp:coreProperties>
</file>