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6" y="2972092"/>
            <a:ext cx="7766936" cy="1646302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на тему:</a:t>
            </a:r>
            <a:b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«Времена года» </a:t>
            </a:r>
            <a:b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младшего дошкольного возраста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39757" y="5312074"/>
            <a:ext cx="7766936" cy="1096899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воспитатель: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Рыбалкина С.А.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365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7845" y="887437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Сошли снега, шумит вода,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Земля уже цветами полна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      </a:t>
            </a:r>
            <a:r>
              <a:rPr lang="ru-RU" dirty="0" smtClean="0">
                <a:solidFill>
                  <a:schemeClr val="accent5"/>
                </a:solidFill>
              </a:rPr>
              <a:t>ВЕСНА</a:t>
            </a:r>
            <a:r>
              <a:rPr lang="ru-RU" dirty="0">
                <a:solidFill>
                  <a:schemeClr val="accent5"/>
                </a:solidFill>
              </a:rPr>
              <a:t/>
            </a:r>
            <a:br>
              <a:rPr lang="ru-RU" dirty="0">
                <a:solidFill>
                  <a:schemeClr val="accent5"/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Растет травка молодая,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Все мертвое оживает,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Когда это бывает?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1255" y="2208237"/>
            <a:ext cx="4462659" cy="35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607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478" y="1056236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Солнце печет, липа цветет,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Вишня поспевает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                 </a:t>
            </a:r>
            <a:r>
              <a:rPr lang="ru-RU" dirty="0" smtClean="0">
                <a:solidFill>
                  <a:schemeClr val="accent5"/>
                </a:solidFill>
              </a:rPr>
              <a:t>ЛЕТО</a:t>
            </a:r>
            <a:r>
              <a:rPr lang="ru-RU" dirty="0">
                <a:solidFill>
                  <a:schemeClr val="accent5"/>
                </a:solidFill>
              </a:rPr>
              <a:t/>
            </a:r>
            <a:br>
              <a:rPr lang="ru-RU" dirty="0">
                <a:solidFill>
                  <a:schemeClr val="accent5"/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Когда это бывает?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2005" y="2377036"/>
            <a:ext cx="4852714" cy="385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468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45931"/>
            <a:ext cx="9701048" cy="13208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Голые поля, мокнет земля,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Дождь поливает, когда это бывает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?    </a:t>
            </a:r>
            <a:r>
              <a:rPr lang="ru-RU" dirty="0" smtClean="0">
                <a:solidFill>
                  <a:schemeClr val="accent5"/>
                </a:solidFill>
              </a:rPr>
              <a:t>ОСЕНЬ</a:t>
            </a:r>
            <a:r>
              <a:rPr lang="ru-RU" dirty="0">
                <a:solidFill>
                  <a:schemeClr val="accent5"/>
                </a:solidFill>
              </a:rPr>
              <a:t/>
            </a:r>
            <a:br>
              <a:rPr lang="ru-RU" dirty="0">
                <a:solidFill>
                  <a:schemeClr val="accent5"/>
                </a:solidFill>
              </a:rPr>
            </a:br>
            <a:endParaRPr lang="ru-RU" dirty="0">
              <a:solidFill>
                <a:schemeClr val="accent5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7891" y="2049518"/>
            <a:ext cx="5411021" cy="4500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889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376" y="1255933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Снег на полях,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Лед на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реках                    </a:t>
            </a:r>
            <a:r>
              <a:rPr lang="ru-RU" dirty="0" smtClean="0">
                <a:solidFill>
                  <a:schemeClr val="accent5"/>
                </a:solidFill>
              </a:rPr>
              <a:t>ЗИМА</a:t>
            </a:r>
            <a:r>
              <a:rPr lang="ru-RU" dirty="0">
                <a:solidFill>
                  <a:schemeClr val="accent5"/>
                </a:solidFill>
              </a:rPr>
              <a:t/>
            </a:r>
            <a:br>
              <a:rPr lang="ru-RU" dirty="0">
                <a:solidFill>
                  <a:schemeClr val="accent5"/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Вьюга гуляет,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Когда это бывает?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5848" y="2576733"/>
            <a:ext cx="4419983" cy="35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256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5683" y="493985"/>
            <a:ext cx="4593020" cy="1320800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Летом в жаркие часы-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майка и трусы!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зимою нам нужны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Свитер, тёплые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штаны,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Шарф,пальто,сандали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Шапка и так далее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Шапка, свитер…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Впрочем я, 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запутался, друзья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://libdocs.ru/tw_files2/urls_1425/3/d-2572/2572_html_3a864428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186" y="1730704"/>
            <a:ext cx="5076497" cy="492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6235352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</TotalTime>
  <Words>36</Words>
  <Application>Microsoft Office PowerPoint</Application>
  <PresentationFormat>Широкоэкранный</PresentationFormat>
  <Paragraphs>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Times New Roman</vt:lpstr>
      <vt:lpstr>Trebuchet MS</vt:lpstr>
      <vt:lpstr>Wingdings 3</vt:lpstr>
      <vt:lpstr>Аспект</vt:lpstr>
      <vt:lpstr>Презентация на тему: «Времена года»  для детей младшего дошкольного возраста</vt:lpstr>
      <vt:lpstr>Сошли снега, шумит вода, Земля уже цветами полна.      ВЕСНА Растет травка молодая, Все мертвое оживает, Когда это бывает? </vt:lpstr>
      <vt:lpstr>Солнце печет, липа цветет, Вишня поспевает,                  ЛЕТО Когда это бывает? </vt:lpstr>
      <vt:lpstr>Голые поля, мокнет земля, Дождь поливает, когда это бывает?    ОСЕНЬ </vt:lpstr>
      <vt:lpstr>Снег на полях, Лед на реках                    ЗИМА Вьюга гуляет, Когда это бывает? </vt:lpstr>
      <vt:lpstr>Летом в жаркие часы- Только майка и трусы! А зимою нам нужны Свитер, тёплые штаны, Шарф,пальто,сандали, Шапка и так далее Шапка, свитер… Впрочем я,  Я запутался, друзья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«Времена года»  для детей младшего дошкольного возраста</dc:title>
  <dc:creator>User</dc:creator>
  <cp:lastModifiedBy>User</cp:lastModifiedBy>
  <cp:revision>2</cp:revision>
  <dcterms:created xsi:type="dcterms:W3CDTF">2022-02-08T04:36:07Z</dcterms:created>
  <dcterms:modified xsi:type="dcterms:W3CDTF">2022-02-08T06:16:24Z</dcterms:modified>
</cp:coreProperties>
</file>