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27526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0032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69435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21341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8392566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48038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54203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609600"/>
            <a:ext cx="978557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09600"/>
            <a:ext cx="5295113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16967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2668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68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21774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82471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737246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737246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7625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22421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4839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514925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54322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59221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C8E48-F487-4C71-92C9-F6F8BD36872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A0A7A1A-0631-4055-BA52-820DB80EC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561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429684" cy="2000264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технологии в учебно-воспитательном процессе в детском саду.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300" y="3143248"/>
            <a:ext cx="7656542" cy="128588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</a:t>
            </a:r>
            <a:r>
              <a:rPr lang="ru-RU" dirty="0" smtClean="0"/>
              <a:t>: </a:t>
            </a:r>
            <a:r>
              <a:rPr lang="ru-RU" dirty="0" smtClean="0">
                <a:solidFill>
                  <a:schemeClr val="tx1"/>
                </a:solidFill>
              </a:rPr>
              <a:t>Гордиенко Ю.М.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i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86124"/>
            <a:ext cx="5572132" cy="3095629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Технологии обучения здоровому образу жизни: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Точечный массаж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 в бассейне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Коммуникативные игры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Проблемно-игровые ситуации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004195-2048x1363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4623456"/>
            <a:ext cx="3357554" cy="22345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Коррекционные технологии: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Арт-терапия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Музыкотерапия</a:t>
            </a:r>
          </a:p>
          <a:p>
            <a:pPr>
              <a:buFontTx/>
              <a:buChar char="-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Песочная терапия</a:t>
            </a:r>
          </a:p>
          <a:p>
            <a:pPr>
              <a:buFontTx/>
              <a:buChar char="-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терапия</a:t>
            </a:r>
          </a:p>
          <a:p>
            <a:pPr>
              <a:buFontTx/>
              <a:buChar char="-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Хромотерапия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(терапия цветом)</a:t>
            </a:r>
          </a:p>
          <a:p>
            <a:pPr>
              <a:buFontTx/>
              <a:buChar char="-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esokMA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2214554"/>
            <a:ext cx="3607599" cy="24050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8001" y="642918"/>
            <a:ext cx="6447501" cy="53984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среда, созданная в условиях детского сада, способствует обеспечению адаптации, реализации детей в двигательной активности и развитию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двигательных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навыков. Результатом работы является снижение заболеваемости детей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3доровьесберегающие технологии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заключаются в необходимости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помочь каждому ребенку осознать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свои способности, создать условия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их развития, способствовать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сохранению и укреплению здоровья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4017472.bspsgf45ic.W6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428868"/>
            <a:ext cx="2760542" cy="41982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7207271" cy="3676656"/>
          </a:xfrm>
        </p:spPr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Спасибо за внимание!</a:t>
            </a:r>
            <a:endParaRPr lang="ru-RU" dirty="0"/>
          </a:p>
        </p:txBody>
      </p:sp>
      <p:pic>
        <p:nvPicPr>
          <p:cNvPr id="4" name="Рисунок 3" descr="18504-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3214686"/>
            <a:ext cx="5429288" cy="27289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6447501" cy="1320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Здоровье – это возможность возможностей.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                       Л. </a:t>
            </a:r>
            <a:r>
              <a:rPr lang="ru-RU" dirty="0" err="1" smtClean="0">
                <a:solidFill>
                  <a:schemeClr val="tx1"/>
                </a:solidFill>
              </a:rPr>
              <a:t>Кьюби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 условиях современной социально-экономической ситуации проблема здоровья детей приобретает глобальный характер. Здоровье детей катастрофически падает. Но, как  известно, только здоровый ребенок с удовольствием включается во все виды деятельности, он жизнерадостен, оптимистичен, открыт в общении со сверстниками и педагогами. Поэтому, в соответствии с Федеральным государственным образовательным стандартом в дошкольных учреждениях большое внимание уделяется </a:t>
            </a:r>
            <a:r>
              <a:rPr lang="ru-RU" b="1" dirty="0" err="1" smtClean="0"/>
              <a:t>здоровьесберегающим</a:t>
            </a:r>
            <a:r>
              <a:rPr lang="ru-RU" b="1" dirty="0" smtClean="0"/>
              <a:t> </a:t>
            </a:r>
            <a:r>
              <a:rPr lang="ru-RU" b="1" dirty="0" err="1" smtClean="0"/>
              <a:t>технологиям</a:t>
            </a:r>
            <a:r>
              <a:rPr lang="ru-RU" dirty="0" err="1" smtClean="0"/>
              <a:t>,</a:t>
            </a:r>
            <a:r>
              <a:rPr lang="ru-RU" u="sng" dirty="0" err="1" smtClean="0"/>
              <a:t>а</a:t>
            </a:r>
            <a:r>
              <a:rPr lang="ru-RU" u="sng" dirty="0" smtClean="0"/>
              <a:t> именно</a:t>
            </a:r>
            <a:r>
              <a:rPr lang="ru-RU" dirty="0" smtClean="0"/>
              <a:t>: рациональной организации образовательного процесса, соответствие </a:t>
            </a:r>
            <a:r>
              <a:rPr lang="ru-RU" b="1" dirty="0" smtClean="0"/>
              <a:t>технологий и методик обучения</a:t>
            </a:r>
            <a:r>
              <a:rPr lang="ru-RU" dirty="0" smtClean="0"/>
              <a:t>, наличию предметно-развивающей среды, способствующей развитию индивидуальных возможностей каждого ребенка.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Здоровье- это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 определению специалистов Всемирной организации здравоохранения (ВОЗ), здоровье — это состояние полного физического, духовного и социального благополучия, а не только отсутствие болезни и физических дефектов.</a:t>
            </a:r>
          </a:p>
          <a:p>
            <a:pPr>
              <a:buNone/>
            </a:pPr>
            <a:r>
              <a:rPr lang="ru-RU" dirty="0" smtClean="0"/>
              <a:t>Само понятие «здоровье» по-английски звучит как </a:t>
            </a:r>
            <a:r>
              <a:rPr lang="ru-RU" dirty="0" err="1" smtClean="0"/>
              <a:t>Health</a:t>
            </a:r>
            <a:r>
              <a:rPr lang="ru-RU" dirty="0" smtClean="0"/>
              <a:t> от </a:t>
            </a:r>
            <a:r>
              <a:rPr lang="ru-RU" dirty="0" err="1" smtClean="0"/>
              <a:t>Whole</a:t>
            </a:r>
            <a:r>
              <a:rPr lang="ru-RU" dirty="0" smtClean="0"/>
              <a:t> (англосаксонский) - целый, целостный, что уже предполагает сложность, целостность и многомерность этого состояния.</a:t>
            </a:r>
            <a:endParaRPr lang="ru-RU" dirty="0"/>
          </a:p>
        </p:txBody>
      </p:sp>
      <p:pic>
        <p:nvPicPr>
          <p:cNvPr id="4" name="Рисунок 3" descr="5f8a646274e902a4976c8d2529deea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4500570"/>
            <a:ext cx="4143404" cy="22145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Здоровьесберегающие</a:t>
            </a:r>
            <a:r>
              <a:rPr lang="ru-RU" dirty="0" smtClean="0">
                <a:solidFill>
                  <a:srgbClr val="FF0000"/>
                </a:solidFill>
              </a:rPr>
              <a:t> технологии 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обучения и развития</a:t>
            </a:r>
          </a:p>
          <a:p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357827"/>
            <a:ext cx="8929718" cy="15001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 </a:t>
            </a:r>
            <a:r>
              <a:rPr lang="ru-RU" dirty="0" err="1" smtClean="0">
                <a:solidFill>
                  <a:schemeClr val="tx1"/>
                </a:solidFill>
              </a:rPr>
              <a:t>здоровьесберегающих</a:t>
            </a:r>
            <a:r>
              <a:rPr lang="ru-RU" dirty="0" smtClean="0">
                <a:solidFill>
                  <a:schemeClr val="tx1"/>
                </a:solidFill>
              </a:rPr>
              <a:t> технологий в ДОУ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7" y="1785926"/>
            <a:ext cx="6526906" cy="425543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Применительно к ребенку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обеспечение высокого уровня реального здоровья воспитанника детского сада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воспитание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культуры как совокупности осознанного отношения ребенка к здоровью и жизни человека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знания о здоровье и умения оберегать, поддерживать и охранять его,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компетентности, позволяющей дошкольнику самостоятельно и эффективно решать задачи здорового образа жизни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безопасное поведение, задачи, связанные с оказанием элементарной медицинской, психологической самопомощи и помощи.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Применительно к взрослым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содействие становлению культуры здоровья, в том числе культуры профессионального здоровья воспитателей ДОУ и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валеологическому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просвещению родителей.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Задачи </a:t>
            </a:r>
            <a:r>
              <a:rPr lang="ru-RU" dirty="0" err="1" smtClean="0">
                <a:solidFill>
                  <a:schemeClr val="tx1"/>
                </a:solidFill>
              </a:rPr>
              <a:t>здоровьесберегающих</a:t>
            </a:r>
            <a:r>
              <a:rPr lang="ru-RU" dirty="0" smtClean="0">
                <a:solidFill>
                  <a:schemeClr val="tx1"/>
                </a:solidFill>
              </a:rPr>
              <a:t> технологий в ДОУ: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8001" y="1643050"/>
            <a:ext cx="6447501" cy="48577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Сохранение и укрепление здоровья детей на основе комплексного и системного использования доступных для детского сада средств физического воспитания, оптимизации двигательной деятельности на свежем воздухе;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Обеспечение активной позиции детей в процессе получения знаний о здоровом образе жизни;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 Конструктивное партнерство семьи, педагогического коллектива и самих детей в укреплении их здоровья, развитии творческого потенциала;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 развитие физических качеств;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контроль двигательной активности и становление физической культуры дошкольников;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формирование правильной осанки, профилактика нарушений опорно-двигательного аппарата;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воспитание привычки повседневной физической активности;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физкультурно-оздоровительной работы в ДОУ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ru-RU" dirty="0" smtClean="0"/>
              <a:t>Спортивные досуги</a:t>
            </a:r>
          </a:p>
          <a:p>
            <a:pPr>
              <a:buAutoNum type="arabicPeriod"/>
            </a:pPr>
            <a:r>
              <a:rPr lang="ru-RU" dirty="0" smtClean="0"/>
              <a:t>Соревнования</a:t>
            </a:r>
          </a:p>
          <a:p>
            <a:pPr>
              <a:buAutoNum type="arabicPeriod"/>
            </a:pPr>
            <a:r>
              <a:rPr lang="ru-RU" dirty="0" smtClean="0"/>
              <a:t>Спортивные праздники</a:t>
            </a:r>
          </a:p>
          <a:p>
            <a:pPr>
              <a:buAutoNum type="arabicPeriod"/>
            </a:pPr>
            <a:r>
              <a:rPr lang="ru-RU" dirty="0" smtClean="0"/>
              <a:t>Конкурсы</a:t>
            </a:r>
          </a:p>
          <a:p>
            <a:pPr>
              <a:buAutoNum type="arabicPeriod"/>
            </a:pPr>
            <a:r>
              <a:rPr lang="ru-RU" dirty="0" err="1" smtClean="0"/>
              <a:t>Логоритмика</a:t>
            </a:r>
            <a:endParaRPr lang="ru-RU" dirty="0" smtClean="0"/>
          </a:p>
          <a:p>
            <a:pPr>
              <a:buAutoNum type="arabicPeriod"/>
            </a:pPr>
            <a:r>
              <a:rPr lang="ru-RU" dirty="0" smtClean="0"/>
              <a:t>Гимнастика</a:t>
            </a:r>
          </a:p>
          <a:p>
            <a:pPr>
              <a:buAutoNum type="arabicPeriod"/>
            </a:pPr>
            <a:r>
              <a:rPr lang="ru-RU" dirty="0" smtClean="0"/>
              <a:t>Физкультминутки</a:t>
            </a:r>
          </a:p>
          <a:p>
            <a:pPr>
              <a:buAutoNum type="arabicPeriod"/>
            </a:pPr>
            <a:r>
              <a:rPr lang="ru-RU" dirty="0" smtClean="0"/>
              <a:t>Подвижные игры и др.</a:t>
            </a:r>
            <a:endParaRPr lang="ru-RU" dirty="0"/>
          </a:p>
        </p:txBody>
      </p:sp>
      <p:pic>
        <p:nvPicPr>
          <p:cNvPr id="4" name="Рисунок 3" descr="532901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2571744"/>
            <a:ext cx="2784576" cy="21902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962144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Здоровьесберегающие</a:t>
            </a:r>
            <a:r>
              <a:rPr lang="ru-RU" dirty="0" smtClean="0">
                <a:solidFill>
                  <a:schemeClr val="tx1"/>
                </a:solidFill>
              </a:rPr>
              <a:t> образовательные технологии делятся на 3 группы: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8001" y="2643182"/>
            <a:ext cx="6447501" cy="3398181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сохранения и стимулирования здоровья.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обучения здоровому образу жизни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Коррекционные технологии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Технология сохранения и стимулирования: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Динамические паузы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Подвижные и спортивные игры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Гимнастика для глаз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Релаксация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Динамическая гимнастика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alchikovaya-gimnastika-dlya-dete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286124"/>
            <a:ext cx="2928926" cy="27860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</Template>
  <TotalTime>78</TotalTime>
  <Words>457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 Здоровьесберегающие технологии в учебно-воспитательном процессе в детском саду.</vt:lpstr>
      <vt:lpstr>Здоровье – это возможность возможностей.                        Л. Кьюби</vt:lpstr>
      <vt:lpstr>Здоровье- это</vt:lpstr>
      <vt:lpstr>Здоровьесберегающие технологии - </vt:lpstr>
      <vt:lpstr>Цель здоровьесберегающих технологий в ДОУ-</vt:lpstr>
      <vt:lpstr>Задачи здоровьесберегающих технологий в ДОУ:</vt:lpstr>
      <vt:lpstr>Формы физкультурно-оздоровительной работы в ДОУ :</vt:lpstr>
      <vt:lpstr>Здоровьесберегающие образовательные технологии делятся на 3 группы:</vt:lpstr>
      <vt:lpstr>Технология сохранения и стимулирования:</vt:lpstr>
      <vt:lpstr>Технологии обучения здоровому образу жизни:</vt:lpstr>
      <vt:lpstr>Коррекционные технологии:</vt:lpstr>
      <vt:lpstr>Слайд 12</vt:lpstr>
      <vt:lpstr>              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в учебно-воспитательном процессе в детском саду.</dc:title>
  <dc:creator>admin</dc:creator>
  <cp:lastModifiedBy>admin</cp:lastModifiedBy>
  <cp:revision>9</cp:revision>
  <dcterms:created xsi:type="dcterms:W3CDTF">2022-02-07T18:19:16Z</dcterms:created>
  <dcterms:modified xsi:type="dcterms:W3CDTF">2022-02-08T08:07:35Z</dcterms:modified>
</cp:coreProperties>
</file>