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63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0C73F-F88D-4826-AA63-28C895B17C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A242307-38FD-4286-B52F-C0ABA0FFB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ECFED8-2E1D-456D-85F2-8DF8E87EF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CB8BE9-31E5-45FC-902C-953FB182A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3A7BCC-0B9F-4CDD-86CD-AD46DD9A2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30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D9EB3A-D96A-4921-B019-F3B1C7C7A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38CC13-3544-4398-9F88-B5827DD94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F242E8-D218-4A18-A76C-B6C301292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485B65-CA33-4C7A-92B8-C0E265706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F7F7B1-048C-4D24-88C8-98A44A07D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50C9F41-C7F4-40DA-A8FF-FDAA98198E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0002B0-2342-44AD-BD5A-2C56B20695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E4AF5F-08C3-47D5-9709-9449BB028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C0E58F-DDDE-42F6-9ACD-0A773913D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D3F306-10A1-40E3-BDEC-704CF6F51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18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08946-EADE-48D1-93BB-A1A830A86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F0B04E-98A4-4EAB-B89C-462A0E33E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EB1A9D-ABE8-433B-99F7-2D1FBCFE6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CC53D4-9E5D-44D0-B68B-97B3004C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75A238-6A59-402E-BDCD-EC59E4379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5CD852-D702-45B6-9161-17E8F6A3A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A959FE-FB08-4087-88C1-3CF86837F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F948AC-94B7-4150-9C10-B69582895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207E4A-B496-4628-B07B-471B6C2D8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873415-323B-4D3F-A771-C4883D491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73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9B2B2-4943-44EF-AA37-1CA485581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909FD7-B97F-4487-8DB1-3C2AA073F4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55C277-C413-47F9-A234-9C6DFB24E1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8BD901-58A9-431F-BE51-F1253EE4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3B345B-936A-4F33-ADD8-612E72E15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DEC6E9-98C8-4A0F-BB2F-CADEB9072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4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2E3A3B-2DE4-4C2D-86C9-C64403B6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C752C6-ABEC-481C-9623-14A2037B6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981599-CEAC-4026-AE4C-F78F00E47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6E13397-AD3A-4C1A-ABA2-49BBB359A9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54413F-7116-4946-9350-B619BCC587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34F73C0-ABB2-4CCF-95E2-9A328D5FB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584BF17-9F7A-4DE2-ACF2-69463B38E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273B315-3CE6-4967-90D7-71625468A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27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76F920-ABB4-429D-8F91-3D4F68F14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32EC348-B7FA-4863-889C-762694E1C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2EE65B-D221-4872-846E-251249AAF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C23403-D1FB-4DEB-B918-0B94A6039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470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6C2B86D-FDF5-4D5F-90C7-9B2D5022A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27EABB1-6498-49FD-B2A3-D46B74039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84DD236-E5C5-48D4-8FF3-1D428C4AE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84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48AF0D-6E49-4866-B7F8-734F99F2E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C86AF6-1C05-4938-A133-E1EF524EC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A92E4C-ACE4-452D-95B8-EF336A360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9E7616-6DCC-45FD-9936-21C788ED5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24C120-FFD4-42A0-A9E2-85A887A88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A1ABC9-C802-4E5E-8102-B8B775FB6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05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260754-C52A-44DC-881C-0DB39D75E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C9B8DD6-AA19-4F20-A01B-39DB7B6C4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9A5E9F-798F-4D80-84ED-6455D9924C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751282-23D7-4E63-BF12-74B0F3780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458352-A476-42F6-BBBA-8CD8B46C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03653B-8ECB-42F7-AF34-8D472B55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867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CBFDFC-9FD9-4E2C-B583-93FF59534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EE2CB2-3B4F-4582-A611-3DF855371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28AF92-E444-4057-B510-8853069DA6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A38AA-7AC0-4144-B17E-73E3A2F4F8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BA195B-16D4-4312-8AF8-9F48E9EFF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1103D9-B62D-4E9F-85F0-FBDD66FD3D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1C9A2-0AF2-484A-A71D-1737594E04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643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8B394D5-DC9E-4CBE-8375-8C67236528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9D2D64-4B94-4CBF-B7AA-D12910B8776B}"/>
              </a:ext>
            </a:extLst>
          </p:cNvPr>
          <p:cNvSpPr txBox="1"/>
          <p:nvPr/>
        </p:nvSpPr>
        <p:spPr>
          <a:xfrm>
            <a:off x="647700" y="482600"/>
            <a:ext cx="44577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0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Литературно-музыкальная композиция "Времена               года"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D5ED7-150E-4F37-957D-C8D001FF4B87}"/>
              </a:ext>
            </a:extLst>
          </p:cNvPr>
          <p:cNvSpPr txBox="1"/>
          <p:nvPr/>
        </p:nvSpPr>
        <p:spPr>
          <a:xfrm>
            <a:off x="6273800" y="3759200"/>
            <a:ext cx="40894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baseline="0" dirty="0">
                <a:solidFill>
                  <a:srgbClr val="040404"/>
                </a:solidFill>
                <a:latin typeface="Roboto-Regular"/>
              </a:rPr>
              <a:t>Руководитель: </a:t>
            </a:r>
          </a:p>
          <a:p>
            <a:r>
              <a:rPr lang="ru-RU" sz="1800" b="0" i="0" u="none" strike="noStrike" baseline="0" dirty="0">
                <a:solidFill>
                  <a:srgbClr val="040404"/>
                </a:solidFill>
                <a:latin typeface="Roboto-Regular"/>
              </a:rPr>
              <a:t>Елена Валерьевна Майорова </a:t>
            </a:r>
            <a:r>
              <a:rPr lang="ru-RU" dirty="0">
                <a:solidFill>
                  <a:srgbClr val="040404"/>
                </a:solidFill>
                <a:latin typeface="DejaVuSansCondensed"/>
              </a:rPr>
              <a:t>учитель-логопед</a:t>
            </a:r>
            <a:endParaRPr lang="ru-RU" sz="1800" b="0" i="0" u="none" strike="noStrike" baseline="0" dirty="0">
              <a:solidFill>
                <a:srgbClr val="040404"/>
              </a:solidFill>
              <a:latin typeface="Roboto-Regular"/>
            </a:endParaRPr>
          </a:p>
          <a:p>
            <a:r>
              <a:rPr lang="ru-RU" dirty="0">
                <a:solidFill>
                  <a:srgbClr val="040404"/>
                </a:solidFill>
                <a:latin typeface="Roboto-Regular"/>
              </a:rPr>
              <a:t>Ольга Анатольевна Гринченко</a:t>
            </a:r>
            <a:endParaRPr lang="ru-RU" sz="1800" b="0" i="0" u="none" strike="noStrike" baseline="0" dirty="0">
              <a:solidFill>
                <a:srgbClr val="040404"/>
              </a:solidFill>
              <a:latin typeface="Roboto-Regular"/>
            </a:endParaRPr>
          </a:p>
          <a:p>
            <a:pPr algn="l"/>
            <a:r>
              <a:rPr lang="ru-RU" sz="1800" b="0" i="0" u="none" strike="noStrike" baseline="0" dirty="0">
                <a:solidFill>
                  <a:srgbClr val="040404"/>
                </a:solidFill>
                <a:latin typeface="DejaVuSansCondensed"/>
              </a:rPr>
              <a:t>музыкальный руководитель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FE0679-E5C7-4803-89A5-96F4165E8024}"/>
              </a:ext>
            </a:extLst>
          </p:cNvPr>
          <p:cNvSpPr txBox="1"/>
          <p:nvPr/>
        </p:nvSpPr>
        <p:spPr>
          <a:xfrm>
            <a:off x="6515100" y="2137729"/>
            <a:ext cx="4267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baseline="0" dirty="0">
                <a:solidFill>
                  <a:srgbClr val="040404"/>
                </a:solidFill>
                <a:latin typeface="DejaVuSansCondensed"/>
              </a:rPr>
              <a:t>НОЧУ СОШ Юджин-Центр</a:t>
            </a:r>
          </a:p>
          <a:p>
            <a:pPr algn="l"/>
            <a:r>
              <a:rPr lang="ru-RU" sz="1800" b="0" i="0" u="none" strike="noStrike" baseline="0" dirty="0">
                <a:solidFill>
                  <a:srgbClr val="040404"/>
                </a:solidFill>
                <a:latin typeface="DejaVuSansCondensed"/>
              </a:rPr>
              <a:t>г. Москва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43B908-D917-4035-908F-A27C105ABD77}"/>
              </a:ext>
            </a:extLst>
          </p:cNvPr>
          <p:cNvSpPr txBox="1"/>
          <p:nvPr/>
        </p:nvSpPr>
        <p:spPr>
          <a:xfrm>
            <a:off x="6423870" y="1436806"/>
            <a:ext cx="61533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/>
              <a:t>Торопцева Вероника</a:t>
            </a:r>
          </a:p>
        </p:txBody>
      </p:sp>
    </p:spTree>
    <p:extLst>
      <p:ext uri="{BB962C8B-B14F-4D97-AF65-F5344CB8AC3E}">
        <p14:creationId xmlns:p14="http://schemas.microsoft.com/office/powerpoint/2010/main" val="1889460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BE8C3F6-0981-49C6-9797-532F22AEA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B89D78-7126-43E4-AECB-7100CDF6F7C4}"/>
              </a:ext>
            </a:extLst>
          </p:cNvPr>
          <p:cNvSpPr txBox="1"/>
          <p:nvPr/>
        </p:nvSpPr>
        <p:spPr>
          <a:xfrm>
            <a:off x="6578600" y="749300"/>
            <a:ext cx="49784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в школе проводятся тематические конкурсы творческих работ "Времена года". Литературно-музыкальная композиция "Времена года",  проводимая в рамках интегрированного занятия учителя-логопеда и музыкального руководителя, стала неким итогом  выполненных учащимися творческих заданий за время посещения логопедических занятий.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42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675048F-45D5-4C28-86D6-6B566D2F3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A1FCA5-1B90-4AE9-9F65-1FC7AD525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816" y="431005"/>
            <a:ext cx="7972034" cy="599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16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516517-A79D-4971-A9A6-6211EE75F7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A66083-999C-4D30-8ECE-E977F918A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368300"/>
            <a:ext cx="7962900" cy="590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21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516517-A79D-4971-A9A6-6211EE75F7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EEBD800-49BE-4939-992E-02B71B9023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06" y="330200"/>
            <a:ext cx="8553494" cy="617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54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B88750-564C-4209-B31B-1A282531A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BDFDEB-BB7C-4614-874A-B2B3F2F1BA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355600"/>
            <a:ext cx="8013700" cy="600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8927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66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DejaVuSansCondensed</vt:lpstr>
      <vt:lpstr>Roboto-Regular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</cp:revision>
  <dcterms:created xsi:type="dcterms:W3CDTF">2022-02-06T14:41:17Z</dcterms:created>
  <dcterms:modified xsi:type="dcterms:W3CDTF">2022-02-07T17:41:27Z</dcterms:modified>
</cp:coreProperties>
</file>