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Rachmaninov-1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55549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vir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-64590"/>
            <a:ext cx="7560840" cy="78148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09_pg239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1" y="282054"/>
            <a:ext cx="6552728" cy="6552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hu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052736"/>
            <a:ext cx="7007985" cy="52559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мк</dc:creator>
  <cp:lastModifiedBy>мк</cp:lastModifiedBy>
  <cp:revision>4</cp:revision>
  <dcterms:created xsi:type="dcterms:W3CDTF">2015-11-13T14:15:43Z</dcterms:created>
  <dcterms:modified xsi:type="dcterms:W3CDTF">2015-11-13T14:46:17Z</dcterms:modified>
</cp:coreProperties>
</file>