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  <p:sldMasterId id="2147483888" r:id="rId2"/>
    <p:sldMasterId id="2147483901" r:id="rId3"/>
    <p:sldMasterId id="2147483914" r:id="rId4"/>
    <p:sldMasterId id="2147483927" r:id="rId5"/>
  </p:sldMasterIdLst>
  <p:sldIdLst>
    <p:sldId id="256" r:id="rId6"/>
    <p:sldId id="259" r:id="rId7"/>
    <p:sldId id="261" r:id="rId8"/>
    <p:sldId id="266" r:id="rId9"/>
    <p:sldId id="269" r:id="rId10"/>
    <p:sldId id="271" r:id="rId11"/>
    <p:sldId id="284" r:id="rId12"/>
    <p:sldId id="288" r:id="rId13"/>
    <p:sldId id="285" r:id="rId14"/>
    <p:sldId id="287" r:id="rId15"/>
    <p:sldId id="281" r:id="rId16"/>
    <p:sldId id="282" r:id="rId17"/>
    <p:sldId id="28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8" d="100"/>
          <a:sy n="88" d="100"/>
        </p:scale>
        <p:origin x="-1282" y="11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25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42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154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C6050B-4E0C-4CC6-84D9-F21E7866484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7161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6AE704-1D03-4B16-8078-73668F8A751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7897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9EB34-6375-4977-ADD9-37C31FBFECA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685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B4B09C-8983-4E67-95E0-14D2FA223D7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989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834237-A09B-4768-99A7-6AF8D179080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47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56696D-AECD-4D83-B4D2-6657B004C8F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2208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8AF855-CBA3-407C-938C-B2FBE796B21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6168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965F3B-4ECB-448F-A491-0825B301139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761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44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E9EECF-2EF6-4740-A852-30FC71B8F3E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0931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A6EFA6-4D6F-4068-A5EC-DEEAAE1BD4D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9677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A8F634-9FAD-42DE-A805-269C42E048C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4627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E89B432-FC31-4926-9F00-1291ED11DB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273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C6050B-4E0C-4CC6-84D9-F21E7866484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6437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6AE704-1D03-4B16-8078-73668F8A751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8671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9EB34-6375-4977-ADD9-37C31FBFECA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51426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B4B09C-8983-4E67-95E0-14D2FA223D7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352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834237-A09B-4768-99A7-6AF8D179080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3198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56696D-AECD-4D83-B4D2-6657B004C8F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998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3610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8AF855-CBA3-407C-938C-B2FBE796B21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2911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965F3B-4ECB-448F-A491-0825B301139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07143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E9EECF-2EF6-4740-A852-30FC71B8F3E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2176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A6EFA6-4D6F-4068-A5EC-DEEAAE1BD4D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297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A8F634-9FAD-42DE-A805-269C42E048C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23984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E89B432-FC31-4926-9F00-1291ED11DB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4328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C6050B-4E0C-4CC6-84D9-F21E7866484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9648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6AE704-1D03-4B16-8078-73668F8A751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33612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9EB34-6375-4977-ADD9-37C31FBFECA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62892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B4B09C-8983-4E67-95E0-14D2FA223D7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248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329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834237-A09B-4768-99A7-6AF8D179080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61424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56696D-AECD-4D83-B4D2-6657B004C8F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16353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8AF855-CBA3-407C-938C-B2FBE796B21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61264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965F3B-4ECB-448F-A491-0825B301139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95027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E9EECF-2EF6-4740-A852-30FC71B8F3E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53937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A6EFA6-4D6F-4068-A5EC-DEEAAE1BD4D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84400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A8F634-9FAD-42DE-A805-269C42E048C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79673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E89B432-FC31-4926-9F00-1291ED11DB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60869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C6050B-4E0C-4CC6-84D9-F21E7866484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23738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6AE704-1D03-4B16-8078-73668F8A751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209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646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9EB34-6375-4977-ADD9-37C31FBFECA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9587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B4B09C-8983-4E67-95E0-14D2FA223D7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50979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834237-A09B-4768-99A7-6AF8D179080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57015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56696D-AECD-4D83-B4D2-6657B004C8F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53479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8AF855-CBA3-407C-938C-B2FBE796B21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28992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965F3B-4ECB-448F-A491-0825B301139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33829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E9EECF-2EF6-4740-A852-30FC71B8F3E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41335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A6EFA6-4D6F-4068-A5EC-DEEAAE1BD4D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79134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A8F634-9FAD-42DE-A805-269C42E048C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86960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E89B432-FC31-4926-9F00-1291ED11DB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878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987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248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554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120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088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274E619-5AF7-4704-89F8-2C72D2E4D345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924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  <p:sldLayoutId id="214748390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274E619-5AF7-4704-89F8-2C72D2E4D345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24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3" r:id="rId2"/>
    <p:sldLayoutId id="2147483904" r:id="rId3"/>
    <p:sldLayoutId id="2147483905" r:id="rId4"/>
    <p:sldLayoutId id="2147483906" r:id="rId5"/>
    <p:sldLayoutId id="2147483907" r:id="rId6"/>
    <p:sldLayoutId id="2147483908" r:id="rId7"/>
    <p:sldLayoutId id="2147483909" r:id="rId8"/>
    <p:sldLayoutId id="2147483910" r:id="rId9"/>
    <p:sldLayoutId id="2147483911" r:id="rId10"/>
    <p:sldLayoutId id="2147483912" r:id="rId11"/>
    <p:sldLayoutId id="2147483913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274E619-5AF7-4704-89F8-2C72D2E4D345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651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5" r:id="rId1"/>
    <p:sldLayoutId id="2147483916" r:id="rId2"/>
    <p:sldLayoutId id="2147483917" r:id="rId3"/>
    <p:sldLayoutId id="2147483918" r:id="rId4"/>
    <p:sldLayoutId id="2147483919" r:id="rId5"/>
    <p:sldLayoutId id="2147483920" r:id="rId6"/>
    <p:sldLayoutId id="2147483921" r:id="rId7"/>
    <p:sldLayoutId id="2147483922" r:id="rId8"/>
    <p:sldLayoutId id="2147483923" r:id="rId9"/>
    <p:sldLayoutId id="2147483924" r:id="rId10"/>
    <p:sldLayoutId id="2147483925" r:id="rId11"/>
    <p:sldLayoutId id="2147483926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274E619-5AF7-4704-89F8-2C72D2E4D345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694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  <p:sldLayoutId id="2147483938" r:id="rId11"/>
    <p:sldLayoutId id="2147483939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2420938"/>
            <a:ext cx="8675687" cy="11430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Двадцать седьмое января.</a:t>
            </a:r>
            <a:br>
              <a:rPr lang="ru-RU" sz="5400" b="1" dirty="0" smtClean="0">
                <a:solidFill>
                  <a:srgbClr val="C00000"/>
                </a:solidFill>
              </a:rPr>
            </a:br>
            <a:r>
              <a:rPr lang="ru-RU" sz="5400" b="1" dirty="0" smtClean="0">
                <a:solidFill>
                  <a:srgbClr val="C00000"/>
                </a:solidFill>
              </a:rPr>
              <a:t>Морфемный  разбор слова.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user\Desktop\глобус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77072"/>
            <a:ext cx="3024336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8610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/>
              <a:t>Проверь себя!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Низина(низок), скрепишь  (</a:t>
            </a:r>
            <a:r>
              <a:rPr lang="ru-RU" dirty="0"/>
              <a:t>крепко</a:t>
            </a:r>
            <a:r>
              <a:rPr lang="ru-RU" dirty="0" smtClean="0"/>
              <a:t>), скалистый(скалы),уточнение(точно), приземление(земли), преподаватели(дать), поддержка.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994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Выполни задания!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1.У </a:t>
            </a:r>
            <a:r>
              <a:rPr lang="ru-RU" dirty="0"/>
              <a:t>доски </a:t>
            </a:r>
            <a:r>
              <a:rPr lang="ru-RU" dirty="0" smtClean="0"/>
              <a:t>сделать морфемный разбор слова: </a:t>
            </a:r>
            <a:r>
              <a:rPr lang="ru-RU" b="1" dirty="0"/>
              <a:t>прибрежный, золото, лесник, день, звезда</a:t>
            </a:r>
          </a:p>
          <a:p>
            <a:pPr marL="0" indent="0">
              <a:buNone/>
            </a:pPr>
            <a:r>
              <a:rPr lang="ru-RU" dirty="0" smtClean="0"/>
              <a:t>2. Работа в группах самостоятельно</a:t>
            </a:r>
          </a:p>
          <a:p>
            <a:r>
              <a:rPr lang="ru-RU" b="1" dirty="0" smtClean="0"/>
              <a:t>солнечный</a:t>
            </a:r>
            <a:r>
              <a:rPr lang="ru-RU" b="1" dirty="0"/>
              <a:t>, учитель, замочек</a:t>
            </a:r>
          </a:p>
          <a:p>
            <a:pPr lvl="0"/>
            <a:r>
              <a:rPr lang="ru-RU" b="1" dirty="0"/>
              <a:t>денек, зорька, колесо</a:t>
            </a:r>
          </a:p>
          <a:p>
            <a:pPr lvl="0"/>
            <a:r>
              <a:rPr lang="ru-RU" b="1" dirty="0"/>
              <a:t>погода, дерево, видимый</a:t>
            </a:r>
          </a:p>
        </p:txBody>
      </p:sp>
    </p:spTree>
    <p:extLst>
      <p:ext uri="{BB962C8B-B14F-4D97-AF65-F5344CB8AC3E}">
        <p14:creationId xmlns:p14="http://schemas.microsoft.com/office/powerpoint/2010/main" val="1296208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«Свободный микрофон»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Сегодня на уроке я понял, что…</a:t>
            </a:r>
          </a:p>
          <a:p>
            <a:r>
              <a:rPr lang="ru-RU" dirty="0"/>
              <a:t>Мне нужно поработать над…</a:t>
            </a:r>
          </a:p>
          <a:p>
            <a:r>
              <a:rPr lang="ru-RU" dirty="0"/>
              <a:t>Я хотел (а) бы похвалить за хорошую работу…</a:t>
            </a:r>
          </a:p>
          <a:p>
            <a:r>
              <a:rPr lang="ru-RU" dirty="0"/>
              <a:t>Этот урок заставил задуматься над…</a:t>
            </a:r>
          </a:p>
          <a:p>
            <a:r>
              <a:rPr lang="ru-RU" dirty="0"/>
              <a:t>Мне было интересно…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7397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Домашнее задание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Пар 81, </a:t>
            </a:r>
            <a:r>
              <a:rPr lang="ru-RU" dirty="0" err="1"/>
              <a:t>упр</a:t>
            </a:r>
            <a:r>
              <a:rPr lang="ru-RU" dirty="0"/>
              <a:t> 432(письменно), 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877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Вспомним морфемы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24977" y="2204864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ОКОНЧАНИЕ 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347864" y="2708920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КОРЕНЬ 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115616" y="3968288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СУФФИКС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076056" y="3968287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ПРИСТАВКА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201038" y="2204863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ОСНОВА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48645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КАКАЯ МОРФЕМА ИЗМЕНЯЕТСЯ?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56993"/>
            <a:ext cx="8229600" cy="86409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Урок     - урок и   , пень      - </a:t>
            </a:r>
            <a:r>
              <a:rPr lang="ru-RU" dirty="0" err="1" smtClean="0"/>
              <a:t>пн</a:t>
            </a:r>
            <a:r>
              <a:rPr lang="ru-RU" dirty="0" smtClean="0"/>
              <a:t> я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059832" y="1038528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ОКОНЧАНИЕ 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1723298"/>
            <a:ext cx="8712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КАК МЫ НАХОДИМ В СЛОВЕ ОКОНЧАНИЕ?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79712" y="2420888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НУЖНО ИЗМЕНИТЬ СЛОВО</a:t>
            </a:r>
            <a:endParaRPr lang="ru-RU" sz="3600" b="1" dirty="0"/>
          </a:p>
        </p:txBody>
      </p:sp>
      <p:sp>
        <p:nvSpPr>
          <p:cNvPr id="8" name="Рамка 7"/>
          <p:cNvSpPr/>
          <p:nvPr/>
        </p:nvSpPr>
        <p:spPr>
          <a:xfrm>
            <a:off x="2831232" y="3477580"/>
            <a:ext cx="457200" cy="457200"/>
          </a:xfrm>
          <a:prstGeom prst="fram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Рамка 8"/>
          <p:cNvSpPr/>
          <p:nvPr/>
        </p:nvSpPr>
        <p:spPr>
          <a:xfrm>
            <a:off x="1415810" y="3526160"/>
            <a:ext cx="288032" cy="360040"/>
          </a:xfrm>
          <a:prstGeom prst="fram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Рамка 9"/>
          <p:cNvSpPr/>
          <p:nvPr/>
        </p:nvSpPr>
        <p:spPr>
          <a:xfrm>
            <a:off x="4499992" y="3498237"/>
            <a:ext cx="324356" cy="360040"/>
          </a:xfrm>
          <a:prstGeom prst="fram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Рамка 10"/>
          <p:cNvSpPr/>
          <p:nvPr/>
        </p:nvSpPr>
        <p:spPr>
          <a:xfrm>
            <a:off x="5676595" y="3451201"/>
            <a:ext cx="457200" cy="457200"/>
          </a:xfrm>
          <a:prstGeom prst="fram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493203" y="4293096"/>
            <a:ext cx="8229600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b="1" dirty="0" smtClean="0">
                <a:solidFill>
                  <a:srgbClr val="FF0000"/>
                </a:solidFill>
              </a:rPr>
              <a:t>Внимание!</a:t>
            </a:r>
          </a:p>
          <a:p>
            <a:pPr marL="0" indent="0" algn="ctr">
              <a:buFont typeface="Arial" pitchFamily="34" charset="0"/>
              <a:buNone/>
            </a:pPr>
            <a:r>
              <a:rPr lang="ru-RU" dirty="0" smtClean="0"/>
              <a:t>Наречия </a:t>
            </a:r>
            <a:r>
              <a:rPr lang="ru-RU" u="sng" dirty="0" smtClean="0"/>
              <a:t>не имеют </a:t>
            </a:r>
            <a:r>
              <a:rPr lang="ru-RU" dirty="0" smtClean="0"/>
              <a:t>окончания: </a:t>
            </a:r>
          </a:p>
          <a:p>
            <a:pPr marL="0" indent="0" algn="ctr">
              <a:buFont typeface="Arial" pitchFamily="34" charset="0"/>
              <a:buNone/>
            </a:pPr>
            <a:r>
              <a:rPr lang="ru-RU" dirty="0" smtClean="0"/>
              <a:t>завтра (когда?), быстро (как?), направо (куда?) и др.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03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1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Какая морфема </a:t>
            </a:r>
            <a:r>
              <a:rPr lang="ru-RU" b="1" u="sng" dirty="0" smtClean="0">
                <a:solidFill>
                  <a:srgbClr val="C00000"/>
                </a:solidFill>
              </a:rPr>
              <a:t>подчеркивается</a:t>
            </a:r>
            <a:r>
              <a:rPr lang="ru-RU" b="1" dirty="0" smtClean="0">
                <a:solidFill>
                  <a:srgbClr val="C00000"/>
                </a:solidFill>
              </a:rPr>
              <a:t>?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221088"/>
            <a:ext cx="8229600" cy="19050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915816" y="1484783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ОСНОВА слова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835696" y="2339113"/>
            <a:ext cx="640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Часть слова без окончания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476894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Основа</a:t>
            </a:r>
            <a:r>
              <a:rPr lang="ru-RU" i="1" dirty="0" smtClean="0"/>
              <a:t> – это часть слова без окончания</a:t>
            </a:r>
          </a:p>
          <a:p>
            <a:endParaRPr lang="ru-RU" i="1" dirty="0"/>
          </a:p>
          <a:p>
            <a:r>
              <a:rPr lang="ru-RU" b="1" dirty="0" smtClean="0"/>
              <a:t>Дорог  а</a:t>
            </a:r>
            <a:r>
              <a:rPr lang="ru-RU" b="1" dirty="0"/>
              <a:t>, </a:t>
            </a:r>
            <a:r>
              <a:rPr lang="ru-RU" b="1" dirty="0" smtClean="0"/>
              <a:t>  дом     ,   дерев о    никогда</a:t>
            </a:r>
            <a:r>
              <a:rPr lang="ru-RU" i="1" dirty="0" smtClean="0"/>
              <a:t> </a:t>
            </a:r>
            <a:endParaRPr lang="ru-RU" i="1" dirty="0"/>
          </a:p>
        </p:txBody>
      </p:sp>
      <p:sp>
        <p:nvSpPr>
          <p:cNvPr id="4" name="Рамка 3"/>
          <p:cNvSpPr/>
          <p:nvPr/>
        </p:nvSpPr>
        <p:spPr>
          <a:xfrm>
            <a:off x="5439044" y="2847218"/>
            <a:ext cx="457200" cy="457200"/>
          </a:xfrm>
          <a:prstGeom prst="fram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2028662" y="2852936"/>
            <a:ext cx="457200" cy="457200"/>
          </a:xfrm>
          <a:prstGeom prst="fram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Рамка 5"/>
          <p:cNvSpPr/>
          <p:nvPr/>
        </p:nvSpPr>
        <p:spPr>
          <a:xfrm>
            <a:off x="3415584" y="2852936"/>
            <a:ext cx="457200" cy="457200"/>
          </a:xfrm>
          <a:prstGeom prst="fram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      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Фигура, имеющая форму буквы L 8"/>
          <p:cNvSpPr/>
          <p:nvPr/>
        </p:nvSpPr>
        <p:spPr>
          <a:xfrm>
            <a:off x="899592" y="3196406"/>
            <a:ext cx="1129070" cy="113730"/>
          </a:xfrm>
          <a:prstGeom prst="corne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Фигура, имеющая форму буквы L 9"/>
          <p:cNvSpPr/>
          <p:nvPr/>
        </p:nvSpPr>
        <p:spPr>
          <a:xfrm>
            <a:off x="2626125" y="3196406"/>
            <a:ext cx="1129070" cy="113730"/>
          </a:xfrm>
          <a:prstGeom prst="corne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Фигура, имеющая форму буквы L 10"/>
          <p:cNvSpPr/>
          <p:nvPr/>
        </p:nvSpPr>
        <p:spPr>
          <a:xfrm>
            <a:off x="4309974" y="3187010"/>
            <a:ext cx="1129070" cy="113730"/>
          </a:xfrm>
          <a:prstGeom prst="corne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Фигура, имеющая форму буквы L 12"/>
          <p:cNvSpPr/>
          <p:nvPr/>
        </p:nvSpPr>
        <p:spPr>
          <a:xfrm>
            <a:off x="6012160" y="3243875"/>
            <a:ext cx="1536601" cy="45719"/>
          </a:xfrm>
          <a:prstGeom prst="corne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363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9" grpId="0" animBg="1"/>
      <p:bldP spid="10" grpId="0" animBg="1"/>
      <p:bldP spid="11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Без какой морфемы не будет слова?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444" y="4005064"/>
            <a:ext cx="8229600" cy="136815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1) Лес, лесок, лесной, лесник.</a:t>
            </a:r>
          </a:p>
          <a:p>
            <a:pPr marL="0" indent="0">
              <a:buNone/>
            </a:pPr>
            <a:r>
              <a:rPr lang="ru-RU" dirty="0" smtClean="0"/>
              <a:t>2) Цвет, цветной, цветок, цветник.</a:t>
            </a:r>
          </a:p>
          <a:p>
            <a:pPr marL="0" indent="0">
              <a:buNone/>
            </a:pPr>
            <a:r>
              <a:rPr lang="ru-RU" dirty="0" smtClean="0"/>
              <a:t>3) ледяной, ледовый, лед.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1340768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КОРЕНЬ 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187624" y="1987099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КАК ОПРЕДЕЛИТЬ В СЛОВЕ КОРЕНЬ?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5" y="2708920"/>
            <a:ext cx="83313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НУЖНО ПОДОБРАТЬ ОДНОКОРЕННЫЕ СЛОВА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85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Порядок морфемного разбора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8218488" cy="413702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1.Окончание</a:t>
            </a:r>
            <a:r>
              <a:rPr lang="ru-RU" dirty="0"/>
              <a:t>,</a:t>
            </a:r>
          </a:p>
          <a:p>
            <a:pPr marL="0" indent="0">
              <a:buNone/>
            </a:pPr>
            <a:r>
              <a:rPr lang="ru-RU" dirty="0"/>
              <a:t>2. </a:t>
            </a:r>
            <a:r>
              <a:rPr lang="ru-RU" dirty="0" smtClean="0"/>
              <a:t>Основа,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3. Корень,</a:t>
            </a:r>
          </a:p>
          <a:p>
            <a:pPr marL="0" indent="0">
              <a:buNone/>
            </a:pPr>
            <a:r>
              <a:rPr lang="ru-RU" dirty="0"/>
              <a:t>4. </a:t>
            </a:r>
            <a:r>
              <a:rPr lang="ru-RU" dirty="0" smtClean="0"/>
              <a:t>Приставка,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5. Суффикс.</a:t>
            </a:r>
          </a:p>
        </p:txBody>
      </p:sp>
    </p:spTree>
    <p:extLst>
      <p:ext uri="{BB962C8B-B14F-4D97-AF65-F5344CB8AC3E}">
        <p14:creationId xmlns:p14="http://schemas.microsoft.com/office/powerpoint/2010/main" val="331412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570037"/>
          </a:xfrm>
        </p:spPr>
        <p:txBody>
          <a:bodyPr/>
          <a:lstStyle/>
          <a:p>
            <a:r>
              <a:rPr lang="ru-RU" dirty="0"/>
              <a:t>Обозначьте морфемы в словах: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781300"/>
            <a:ext cx="8686800" cy="3344863"/>
          </a:xfrm>
        </p:spPr>
        <p:txBody>
          <a:bodyPr/>
          <a:lstStyle/>
          <a:p>
            <a:pPr marL="0" indent="0">
              <a:buNone/>
            </a:pPr>
            <a:r>
              <a:rPr lang="ru-RU" b="1" u="sng" dirty="0" err="1" smtClean="0"/>
              <a:t>Страш</a:t>
            </a:r>
            <a:r>
              <a:rPr lang="ru-RU" u="sng" dirty="0" err="1" smtClean="0"/>
              <a:t>н</a:t>
            </a:r>
            <a:r>
              <a:rPr lang="ru-RU" dirty="0" err="1" smtClean="0"/>
              <a:t>ый,</a:t>
            </a:r>
            <a:r>
              <a:rPr lang="ru-RU" u="sng" dirty="0" err="1" smtClean="0"/>
              <a:t>по</a:t>
            </a:r>
            <a:r>
              <a:rPr lang="ru-RU" b="1" u="sng" dirty="0" err="1" smtClean="0"/>
              <a:t>кры</a:t>
            </a:r>
            <a:r>
              <a:rPr lang="ru-RU" u="sng" dirty="0" err="1" smtClean="0"/>
              <a:t>л</a:t>
            </a:r>
            <a:r>
              <a:rPr lang="ru-RU" dirty="0" err="1" smtClean="0"/>
              <a:t>а,</a:t>
            </a:r>
            <a:r>
              <a:rPr lang="ru-RU" b="1" u="sng" dirty="0" err="1" smtClean="0"/>
              <a:t>ужас</a:t>
            </a:r>
            <a:r>
              <a:rPr lang="ru-RU" u="sng" dirty="0" err="1" smtClean="0"/>
              <a:t>н</a:t>
            </a:r>
            <a:r>
              <a:rPr lang="ru-RU" dirty="0" err="1" smtClean="0"/>
              <a:t>ое,</a:t>
            </a:r>
            <a:r>
              <a:rPr lang="ru-RU" u="sng" dirty="0" err="1" smtClean="0"/>
              <a:t>на</a:t>
            </a:r>
            <a:r>
              <a:rPr lang="ru-RU" b="1" u="sng" dirty="0" err="1" smtClean="0"/>
              <a:t>вод</a:t>
            </a:r>
            <a:r>
              <a:rPr lang="ru-RU" u="sng" dirty="0" err="1" smtClean="0"/>
              <a:t>нени</a:t>
            </a:r>
            <a:r>
              <a:rPr lang="ru-RU" dirty="0" err="1" smtClean="0"/>
              <a:t>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802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91513" cy="2506662"/>
          </a:xfrm>
        </p:spPr>
        <p:txBody>
          <a:bodyPr/>
          <a:lstStyle/>
          <a:p>
            <a:r>
              <a:rPr lang="ru-RU" sz="4000"/>
              <a:t>Произвести морфемный разбор слов, вставить пропущенные буквы, объясняя их правописание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500438"/>
            <a:ext cx="8291513" cy="2625725"/>
          </a:xfrm>
        </p:spPr>
        <p:txBody>
          <a:bodyPr/>
          <a:lstStyle/>
          <a:p>
            <a:pPr marL="0" indent="0">
              <a:buNone/>
            </a:pPr>
            <a:r>
              <a:rPr lang="ru-RU" sz="4000" b="1" u="sng" dirty="0" smtClean="0"/>
              <a:t>Низ</a:t>
            </a:r>
            <a:r>
              <a:rPr lang="ru-RU" sz="4000" u="sng" dirty="0" smtClean="0"/>
              <a:t>ин</a:t>
            </a:r>
            <a:r>
              <a:rPr lang="ru-RU" sz="4000" dirty="0" smtClean="0"/>
              <a:t>а</a:t>
            </a:r>
            <a:r>
              <a:rPr lang="ru-RU" sz="4000" dirty="0"/>
              <a:t>, </a:t>
            </a:r>
            <a:r>
              <a:rPr lang="ru-RU" sz="4000" b="1" u="sng" dirty="0" smtClean="0"/>
              <a:t>скрип</a:t>
            </a:r>
            <a:r>
              <a:rPr lang="ru-RU" sz="4000" dirty="0" smtClean="0"/>
              <a:t>ишь</a:t>
            </a:r>
            <a:r>
              <a:rPr lang="ru-RU" sz="4000" dirty="0"/>
              <a:t>, </a:t>
            </a:r>
            <a:r>
              <a:rPr lang="ru-RU" sz="4000" b="1" u="sng" dirty="0" smtClean="0"/>
              <a:t>ск</a:t>
            </a:r>
            <a:r>
              <a:rPr lang="ru-RU" sz="4000" b="1" u="sng" dirty="0"/>
              <a:t>а</a:t>
            </a:r>
            <a:r>
              <a:rPr lang="ru-RU" sz="4000" b="1" u="sng" dirty="0" smtClean="0"/>
              <a:t>л</a:t>
            </a:r>
            <a:r>
              <a:rPr lang="ru-RU" sz="4000" u="sng" dirty="0" smtClean="0"/>
              <a:t>ист</a:t>
            </a:r>
            <a:r>
              <a:rPr lang="ru-RU" sz="4000" dirty="0" smtClean="0"/>
              <a:t>ый</a:t>
            </a:r>
            <a:r>
              <a:rPr lang="ru-RU" sz="4000" dirty="0"/>
              <a:t>, </a:t>
            </a:r>
            <a:r>
              <a:rPr lang="ru-RU" sz="4000" dirty="0" err="1"/>
              <a:t>ут</a:t>
            </a:r>
            <a:r>
              <a:rPr lang="ru-RU" sz="4000" dirty="0"/>
              <a:t>…</a:t>
            </a:r>
            <a:r>
              <a:rPr lang="ru-RU" sz="4000" dirty="0" err="1"/>
              <a:t>чнение</a:t>
            </a:r>
            <a:r>
              <a:rPr lang="ru-RU" sz="4000" dirty="0"/>
              <a:t>, </a:t>
            </a:r>
            <a:r>
              <a:rPr lang="ru-RU" sz="4000" dirty="0" smtClean="0"/>
              <a:t>приз…мление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6364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340</TotalTime>
  <Words>284</Words>
  <Application>Microsoft Office PowerPoint</Application>
  <PresentationFormat>Экран (4:3)</PresentationFormat>
  <Paragraphs>56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Тема Office</vt:lpstr>
      <vt:lpstr>Оформление по умолчанию</vt:lpstr>
      <vt:lpstr>1_Оформление по умолчанию</vt:lpstr>
      <vt:lpstr>2_Оформление по умолчанию</vt:lpstr>
      <vt:lpstr>3_Оформление по умолчанию</vt:lpstr>
      <vt:lpstr>Двадцать седьмое января. Морфемный  разбор слова.</vt:lpstr>
      <vt:lpstr>Вспомним морфемы</vt:lpstr>
      <vt:lpstr>КАКАЯ МОРФЕМА ИЗМЕНЯЕТСЯ?</vt:lpstr>
      <vt:lpstr>Какая морфема подчеркивается?</vt:lpstr>
      <vt:lpstr>Презентация PowerPoint</vt:lpstr>
      <vt:lpstr>Без какой морфемы не будет слова?</vt:lpstr>
      <vt:lpstr>Порядок морфемного разбора</vt:lpstr>
      <vt:lpstr>Обозначьте морфемы в словах:</vt:lpstr>
      <vt:lpstr>Произвести морфемный разбор слов, вставить пропущенные буквы, объясняя их правописание </vt:lpstr>
      <vt:lpstr>Проверь себя! </vt:lpstr>
      <vt:lpstr>Выполни задания!</vt:lpstr>
      <vt:lpstr>«Свободный микрофон»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Морфемный  разбор слова</dc:title>
  <dc:creator>user</dc:creator>
  <cp:lastModifiedBy>1121505</cp:lastModifiedBy>
  <cp:revision>26</cp:revision>
  <dcterms:created xsi:type="dcterms:W3CDTF">2021-01-30T14:33:16Z</dcterms:created>
  <dcterms:modified xsi:type="dcterms:W3CDTF">2022-02-08T11:05:37Z</dcterms:modified>
</cp:coreProperties>
</file>