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2" r:id="rId6"/>
    <p:sldId id="259" r:id="rId7"/>
    <p:sldId id="263" r:id="rId8"/>
    <p:sldId id="260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560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74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8175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0770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938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638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292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026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8375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229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165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596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395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088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67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708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424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86557AF-D879-4E5C-8BD7-63CCB0DAE7A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8609F1B-F5A8-4356-9991-B0E7151D7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21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594770-9584-43AF-A51C-0AD6EDB52D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757779"/>
            <a:ext cx="9144000" cy="3391270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sz="5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пальчиков</a:t>
            </a:r>
          </a:p>
          <a:p>
            <a:endParaRPr lang="ru-RU" sz="5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Абдрашитова </a:t>
            </a:r>
            <a:r>
              <a:rPr lang="ru-RU" sz="44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Наза</a:t>
            </a:r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Иршатовна</a:t>
            </a:r>
            <a:endParaRPr lang="ru-RU" sz="4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015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6D64C4B-EB9C-4D8E-840F-5DBFC8CE7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«Пальчики здороваются»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3C9DCEE-623D-4617-AFFB-5578B66B71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642" y="2435685"/>
            <a:ext cx="4502161" cy="384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2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D02F037-4880-4E73-B1BB-68362B00D5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786" y="568172"/>
            <a:ext cx="4805963" cy="563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467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3BE6E2-92CB-48B9-B2CB-1283BDB56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«Пальчики гуляют»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1CC181-3F72-4E1E-88FF-1C132EFC80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893" y="2414973"/>
            <a:ext cx="4013077" cy="385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063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2D6821-052F-40BB-87E7-FF2534C1D2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494" y="636973"/>
            <a:ext cx="4729393" cy="558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667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43B342-E40A-4B97-AC56-9D2B0BF52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«Гребешок»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F09422E-FB23-4985-AD04-352B453C38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260" y="2420890"/>
            <a:ext cx="3746377" cy="384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336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B6F0937-B0A4-4A0D-B3ED-3E3168CFDB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926" y="594805"/>
            <a:ext cx="4261466" cy="5681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237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4F8D88-D531-4A48-A635-07132052B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«Кулачок - ладошка»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FB6F147-6FCA-4265-B2D1-B9192FD667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247" y="2433594"/>
            <a:ext cx="5098742" cy="382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188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F6C324-D79E-4637-B338-38FB80538C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013" y="761260"/>
            <a:ext cx="7113973" cy="533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0392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39</TotalTime>
  <Words>22</Words>
  <Application>Microsoft Office PowerPoint</Application>
  <PresentationFormat>Широкоэкранный</PresentationFormat>
  <Paragraphs>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Garamond</vt:lpstr>
      <vt:lpstr>Times New Roman</vt:lpstr>
      <vt:lpstr>Натуральные материалы</vt:lpstr>
      <vt:lpstr>Презентация PowerPoint</vt:lpstr>
      <vt:lpstr>«Пальчики здороваются»</vt:lpstr>
      <vt:lpstr>Презентация PowerPoint</vt:lpstr>
      <vt:lpstr>«Пальчики гуляют»</vt:lpstr>
      <vt:lpstr>Презентация PowerPoint</vt:lpstr>
      <vt:lpstr>«Гребешок»</vt:lpstr>
      <vt:lpstr>Презентация PowerPoint</vt:lpstr>
      <vt:lpstr>«Кулачок - ладошка»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NAZGULA</dc:creator>
  <cp:lastModifiedBy>NAZGULA</cp:lastModifiedBy>
  <cp:revision>1</cp:revision>
  <dcterms:created xsi:type="dcterms:W3CDTF">2022-02-08T10:03:49Z</dcterms:created>
  <dcterms:modified xsi:type="dcterms:W3CDTF">2022-02-08T10:43:27Z</dcterms:modified>
</cp:coreProperties>
</file>