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7" r:id="rId1"/>
  </p:sldMasterIdLst>
  <p:sldIdLst>
    <p:sldId id="289" r:id="rId2"/>
    <p:sldId id="282" r:id="rId3"/>
    <p:sldId id="276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882" autoAdjust="0"/>
    <p:restoredTop sz="96057" autoAdjust="0"/>
  </p:normalViewPr>
  <p:slideViewPr>
    <p:cSldViewPr snapToObjects="1">
      <p:cViewPr varScale="1">
        <p:scale>
          <a:sx n="52" d="100"/>
          <a:sy n="52" d="100"/>
        </p:scale>
        <p:origin x="-84" y="-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  <p:sldLayoutId id="2147484185" r:id="rId8"/>
    <p:sldLayoutId id="2147484186" r:id="rId9"/>
    <p:sldLayoutId id="2147484187" r:id="rId10"/>
    <p:sldLayoutId id="2147484188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3721" y="685076"/>
            <a:ext cx="8754600" cy="444086"/>
          </a:xfrm>
        </p:spPr>
        <p:txBody>
          <a:bodyPr>
            <a:normAutofit/>
          </a:bodyPr>
          <a:lstStyle/>
          <a:p>
            <a:endParaRPr lang="ru-RU" sz="2500" dirty="0" smtClean="0"/>
          </a:p>
          <a:p>
            <a:endParaRPr lang="ru-RU" sz="2500" dirty="0"/>
          </a:p>
        </p:txBody>
      </p:sp>
      <p:sp>
        <p:nvSpPr>
          <p:cNvPr id="4" name="TextBox 3"/>
          <p:cNvSpPr txBox="1"/>
          <p:nvPr/>
        </p:nvSpPr>
        <p:spPr>
          <a:xfrm>
            <a:off x="553722" y="736895"/>
            <a:ext cx="6792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2050" name="Picture 2" descr="C:\Users\пользователь\Desktop\цифровая безопасность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722" y="0"/>
            <a:ext cx="11114442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2330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цифровая безопасность\00c7ce66d43ef5f4ae864618c562c25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274" y="428604"/>
            <a:ext cx="10930014" cy="57864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9294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цифровая безопасность\I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12" y="357166"/>
            <a:ext cx="10787138" cy="5929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1201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629</TotalTime>
  <Words>1</Words>
  <Application>Microsoft Office PowerPoint</Application>
  <PresentationFormat>Произвольный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 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Полина Сторожинская</dc:creator>
  <cp:lastModifiedBy>пользователь</cp:lastModifiedBy>
  <cp:revision>200</cp:revision>
  <dcterms:created xsi:type="dcterms:W3CDTF">2016-05-12T19:38:17Z</dcterms:created>
  <dcterms:modified xsi:type="dcterms:W3CDTF">2022-02-08T11:36:05Z</dcterms:modified>
</cp:coreProperties>
</file>