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9" r:id="rId3"/>
    <p:sldId id="258" r:id="rId4"/>
    <p:sldId id="263" r:id="rId5"/>
    <p:sldId id="271" r:id="rId6"/>
    <p:sldId id="265" r:id="rId7"/>
    <p:sldId id="28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66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36A33-25DF-4C60-9DF9-10A92DFC0FEF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CAB4A-7D07-489A-8C13-FFE0DD809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487E5-A011-4EF9-92E4-EB7D5EE0A165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47D0-2012-43AA-BFAC-49247F101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CAE9-39CC-4898-A127-1127F3A9BDAB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FA31D-D1C1-41C1-B632-FC6DF1EEB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2215C-85C4-4136-AAAA-1BD88A7B1C4D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8E29-7B1B-4CE4-9298-45F77EEA5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DFF60-4946-417E-B8DA-099595E1B641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1CB7B-1694-4498-B3AA-824A2C4CD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CB160-6E27-4A9C-A4C3-E612D6F6B3B4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7802C-B13D-46DB-8CE9-67604A4D2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0A8D4-40F9-4CE1-B6D1-B36BD89E4F03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CFEB3-2594-4E9E-935D-584CF251C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FFADE-E3CF-4980-86EC-714A2E33D8CF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A921A-F6B7-4F64-B448-5E1972BD6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65D4F-3A97-45FF-9E15-70459DD7B6A7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9F70-4F43-4FC6-B664-15F59EE88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71E56-A344-49F3-A5A8-794D2350784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4E268-A9BA-4D11-BFF6-188DDF687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D7969-63CC-40DC-8419-B0609225027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D8E62-B3B2-455A-8306-56D15765B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44758F-91D1-41A9-95CB-D49DF7C04C98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55DBEE-F948-4F23-9259-11871104D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/>
          <a:lstStyle/>
          <a:p>
            <a:r>
              <a:rPr lang="ru-RU" dirty="0" smtClean="0"/>
              <a:t>Тема: Организация </a:t>
            </a:r>
            <a:r>
              <a:rPr lang="ru-RU" dirty="0"/>
              <a:t>работы по охране труда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39375" r="-1251"/>
          <a:stretch>
            <a:fillRect/>
          </a:stretch>
        </p:blipFill>
        <p:spPr bwMode="auto">
          <a:xfrm>
            <a:off x="1500166" y="2786058"/>
            <a:ext cx="5885925" cy="35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0243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76872"/>
            <a:ext cx="8401080" cy="42954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Основные понятия по охране труда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Виды и характеристика инструктажей</a:t>
            </a:r>
          </a:p>
          <a:p>
            <a:pPr marL="514350" indent="-514350">
              <a:buAutoNum type="arabicPeriod"/>
            </a:pPr>
            <a:r>
              <a:rPr lang="ru-RU" dirty="0" smtClean="0"/>
              <a:t>Электро- и пожарная безопасность</a:t>
            </a:r>
          </a:p>
          <a:p>
            <a:pPr marL="514350" indent="-514350">
              <a:buAutoNum type="arabicPeriod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4972056" cy="5054616"/>
          </a:xfrm>
        </p:spPr>
        <p:txBody>
          <a:bodyPr/>
          <a:lstStyle/>
          <a:p>
            <a:r>
              <a:rPr lang="ru-RU" b="1" dirty="0" smtClean="0"/>
              <a:t>Охрана труда</a:t>
            </a:r>
            <a:r>
              <a:rPr lang="ru-RU" dirty="0" smtClean="0"/>
              <a:t> – это система сохранения жизни и здоровья работников в процессе трудовой деятельности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500174"/>
            <a:ext cx="333375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r>
              <a:rPr lang="ru-RU" b="1" dirty="0" smtClean="0"/>
              <a:t>По характеру и времени проведения инструктажи подразделяют:</a:t>
            </a:r>
          </a:p>
          <a:p>
            <a:pPr>
              <a:buFont typeface="Arial" charset="0"/>
              <a:buNone/>
            </a:pPr>
            <a:r>
              <a:rPr lang="ru-RU" dirty="0" smtClean="0"/>
              <a:t>1. на вводный</a:t>
            </a:r>
          </a:p>
          <a:p>
            <a:pPr>
              <a:buFont typeface="Arial" charset="0"/>
              <a:buNone/>
            </a:pPr>
            <a:r>
              <a:rPr lang="ru-RU" dirty="0" smtClean="0"/>
              <a:t>2. первичный на рабочем месте</a:t>
            </a:r>
          </a:p>
          <a:p>
            <a:pPr>
              <a:buFont typeface="Arial" charset="0"/>
              <a:buNone/>
            </a:pPr>
            <a:r>
              <a:rPr lang="ru-RU" dirty="0" smtClean="0"/>
              <a:t>3. повторный</a:t>
            </a:r>
          </a:p>
          <a:p>
            <a:pPr>
              <a:buFont typeface="Arial" charset="0"/>
              <a:buNone/>
            </a:pPr>
            <a:r>
              <a:rPr lang="ru-RU" dirty="0" smtClean="0"/>
              <a:t>4. внеплановый</a:t>
            </a:r>
          </a:p>
          <a:p>
            <a:pPr>
              <a:buFont typeface="Arial" charset="0"/>
              <a:buNone/>
            </a:pPr>
            <a:r>
              <a:rPr lang="ru-RU" dirty="0" smtClean="0"/>
              <a:t>5. целевой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1000125"/>
            <a:ext cx="8229600" cy="2286000"/>
          </a:xfrm>
        </p:spPr>
        <p:txBody>
          <a:bodyPr/>
          <a:lstStyle/>
          <a:p>
            <a:r>
              <a:rPr lang="ru-RU" dirty="0" smtClean="0"/>
              <a:t>Характеристика инструктажа по охране труда 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571500" y="3643313"/>
            <a:ext cx="8115300" cy="2482850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Вводный инструктаж по безопасности труда</a:t>
            </a: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Проводит инженер по охране труда</a:t>
            </a:r>
          </a:p>
          <a:p>
            <a:r>
              <a:rPr lang="ru-RU" b="1" dirty="0" smtClean="0"/>
              <a:t>Цель проведения</a:t>
            </a:r>
            <a:r>
              <a:rPr lang="ru-RU" dirty="0" smtClean="0"/>
              <a:t>: ознакомление с деятельностью предприятия, с основными положениями по охране труда, технике безопасности, производственной санитарии</a:t>
            </a:r>
          </a:p>
          <a:p>
            <a:r>
              <a:rPr lang="ru-RU" dirty="0" smtClean="0"/>
              <a:t>После проведения инструктажа делают запись в журнале регистрации вводного инструктажа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8985401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96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Тема: Организация работы по охране труда</vt:lpstr>
      <vt:lpstr>План урока </vt:lpstr>
      <vt:lpstr>Презентация PowerPoint</vt:lpstr>
      <vt:lpstr>Презентация PowerPoint</vt:lpstr>
      <vt:lpstr>Характеристика инструктажа по охране труда </vt:lpstr>
      <vt:lpstr>Вводный инструктаж по безопасности труда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 за соблюдением работниками требований охраны труда</dc:title>
  <dc:creator>STS</dc:creator>
  <cp:lastModifiedBy>Тимур</cp:lastModifiedBy>
  <cp:revision>14</cp:revision>
  <dcterms:created xsi:type="dcterms:W3CDTF">2021-02-25T08:06:39Z</dcterms:created>
  <dcterms:modified xsi:type="dcterms:W3CDTF">2022-02-07T20:52:58Z</dcterms:modified>
</cp:coreProperties>
</file>