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88" r:id="rId3"/>
    <p:sldId id="266" r:id="rId4"/>
    <p:sldId id="267" r:id="rId5"/>
    <p:sldId id="268" r:id="rId6"/>
    <p:sldId id="284" r:id="rId7"/>
    <p:sldId id="290" r:id="rId8"/>
    <p:sldId id="286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66" y="9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436A33-25DF-4C60-9DF9-10A92DFC0FEF}" type="datetimeFigureOut">
              <a:rPr lang="ru-RU"/>
              <a:pPr>
                <a:defRPr/>
              </a:pPr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7CAB4A-7D07-489A-8C13-FFE0DD8095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7487E5-A011-4EF9-92E4-EB7D5EE0A165}" type="datetimeFigureOut">
              <a:rPr lang="ru-RU"/>
              <a:pPr>
                <a:defRPr/>
              </a:pPr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1947D0-2012-43AA-BFAC-49247F1012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24CAE9-39CC-4898-A127-1127F3A9BDAB}" type="datetimeFigureOut">
              <a:rPr lang="ru-RU"/>
              <a:pPr>
                <a:defRPr/>
              </a:pPr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FA31D-D1C1-41C1-B632-FC6DF1EEB7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12215C-85C4-4136-AAAA-1BD88A7B1C4D}" type="datetimeFigureOut">
              <a:rPr lang="ru-RU"/>
              <a:pPr>
                <a:defRPr/>
              </a:pPr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008E29-7B1B-4CE4-9298-45F77EEA5E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ADFF60-4946-417E-B8DA-099595E1B641}" type="datetimeFigureOut">
              <a:rPr lang="ru-RU"/>
              <a:pPr>
                <a:defRPr/>
              </a:pPr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51CB7B-1694-4498-B3AA-824A2C4CDB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8CB160-6E27-4A9C-A4C3-E612D6F6B3B4}" type="datetimeFigureOut">
              <a:rPr lang="ru-RU"/>
              <a:pPr>
                <a:defRPr/>
              </a:pPr>
              <a:t>08.02.2022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F7802C-B13D-46DB-8CE9-67604A4D22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20A8D4-40F9-4CE1-B6D1-B36BD89E4F03}" type="datetimeFigureOut">
              <a:rPr lang="ru-RU"/>
              <a:pPr>
                <a:defRPr/>
              </a:pPr>
              <a:t>08.02.2022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ACFEB3-2594-4E9E-935D-584CF251CE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2FFADE-E3CF-4980-86EC-714A2E33D8CF}" type="datetimeFigureOut">
              <a:rPr lang="ru-RU"/>
              <a:pPr>
                <a:defRPr/>
              </a:pPr>
              <a:t>08.02.2022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0A921A-F6B7-4F64-B448-5E1972BD65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965D4F-3A97-45FF-9E15-70459DD7B6A7}" type="datetimeFigureOut">
              <a:rPr lang="ru-RU"/>
              <a:pPr>
                <a:defRPr/>
              </a:pPr>
              <a:t>08.02.2022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249F70-4F43-4FC6-B664-15F59EE88C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D71E56-A344-49F3-A5A8-794D23507840}" type="datetimeFigureOut">
              <a:rPr lang="ru-RU"/>
              <a:pPr>
                <a:defRPr/>
              </a:pPr>
              <a:t>08.02.2022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74E268-A9BA-4D11-BFF6-188DDF687A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1D7969-63CC-40DC-8419-B0609225027C}" type="datetimeFigureOut">
              <a:rPr lang="ru-RU"/>
              <a:pPr>
                <a:defRPr/>
              </a:pPr>
              <a:t>08.02.2022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6D8E62-B3B2-455A-8306-56D15765B1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044758F-91D1-41A9-95CB-D49DF7C04C98}" type="datetimeFigureOut">
              <a:rPr lang="ru-RU"/>
              <a:pPr>
                <a:defRPr/>
              </a:pPr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955DBEE-F948-4F23-9259-11871104D7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i="1" dirty="0" smtClean="0"/>
              <a:t>Первичный инструктаж (на рабочем месте) по охране труда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Проводит инструктаж зав.производством или шеф-повар.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Цель проведения: </a:t>
            </a:r>
            <a:r>
              <a:rPr lang="ru-RU" dirty="0" smtClean="0"/>
              <a:t>познакомить</a:t>
            </a:r>
            <a:r>
              <a:rPr lang="ru-RU" b="1" dirty="0" smtClean="0"/>
              <a:t> </a:t>
            </a:r>
            <a:r>
              <a:rPr lang="ru-RU" dirty="0" smtClean="0"/>
              <a:t>с</a:t>
            </a:r>
            <a:r>
              <a:rPr lang="ru-RU" b="1" dirty="0" smtClean="0"/>
              <a:t> </a:t>
            </a:r>
            <a:r>
              <a:rPr lang="ru-RU" dirty="0" smtClean="0"/>
              <a:t>правилам эксплуатации оборудования, технике безопасности в цехе 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О проведении инструктажа делают запись в журнале инструктажа на рабочем месте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1357298"/>
            <a:ext cx="8929718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Повторный инструктаж</a:t>
            </a:r>
            <a:endParaRPr lang="ru-RU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114815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Проводит инструктаж зав.производством или шеф-повар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Проходят все работающие не реже чем через 6 </a:t>
            </a:r>
            <a:r>
              <a:rPr lang="ru-RU" dirty="0" err="1" smtClean="0"/>
              <a:t>мес</a:t>
            </a: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Цель проведения: </a:t>
            </a:r>
            <a:r>
              <a:rPr lang="ru-RU" dirty="0" smtClean="0"/>
              <a:t>проверка знаний правил и инструкций по охране труда, для повышения знаний индивидуально или с группой работников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i="1" dirty="0" smtClean="0"/>
              <a:t>Внеплановый инструктаж проводится</a:t>
            </a:r>
            <a:endParaRPr lang="ru-RU" dirty="0"/>
          </a:p>
        </p:txBody>
      </p:sp>
      <p:sp>
        <p:nvSpPr>
          <p:cNvPr id="2560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при введении в действие новых или переработанных стандартов, правил, инструкций по охране труда, а также изменений к ним</a:t>
            </a:r>
          </a:p>
          <a:p>
            <a:r>
              <a:rPr lang="ru-RU" dirty="0" smtClean="0"/>
              <a:t>при изменении технологического процесса</a:t>
            </a:r>
          </a:p>
          <a:p>
            <a:r>
              <a:rPr lang="ru-RU" dirty="0" smtClean="0"/>
              <a:t>при нарушении работающими и учащимися требований безопасности труда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i="1" dirty="0" smtClean="0"/>
              <a:t>Целевой инструктаж проводится</a:t>
            </a:r>
            <a:endParaRPr lang="ru-RU" dirty="0"/>
          </a:p>
        </p:txBody>
      </p:sp>
      <p:sp>
        <p:nvSpPr>
          <p:cNvPr id="2662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при выполнении разовых работ, не связанных с прямыми обязанностями работника по специальности (погрузка, выгрузка, уборка территории, разовые работы вне предприятия, цеха и т.п.);</a:t>
            </a:r>
          </a:p>
          <a:p>
            <a:r>
              <a:rPr lang="ru-RU" dirty="0" smtClean="0"/>
              <a:t>при ликвидации последствий аварии, стихийных бедствий, производстве работ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4400" b="1" dirty="0" err="1" smtClean="0"/>
              <a:t>Электробезопасность</a:t>
            </a:r>
            <a:r>
              <a:rPr lang="en-US" sz="4400" b="1" dirty="0" smtClean="0"/>
              <a:t> </a:t>
            </a:r>
            <a:r>
              <a:rPr lang="en-US" sz="4400" b="1" dirty="0"/>
              <a:t>и </a:t>
            </a:r>
            <a:r>
              <a:rPr lang="en-US" sz="4400" b="1" dirty="0" smtClean="0"/>
              <a:t>пожарная</a:t>
            </a:r>
            <a:r>
              <a:rPr lang="ru-RU" sz="4400" b="1" dirty="0" smtClean="0"/>
              <a:t> </a:t>
            </a:r>
            <a:r>
              <a:rPr lang="en-US" sz="4400" b="1" dirty="0" smtClean="0"/>
              <a:t>безопасность</a:t>
            </a:r>
            <a:endParaRPr lang="ru-RU" sz="4400" b="1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3071810"/>
            <a:ext cx="6868460" cy="3393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926774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Мероприятия по электробезопасности 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5900750" cy="4525963"/>
          </a:xfrm>
        </p:spPr>
        <p:txBody>
          <a:bodyPr/>
          <a:lstStyle/>
          <a:p>
            <a:r>
              <a:rPr lang="ru-RU" sz="2800" dirty="0" smtClean="0"/>
              <a:t>Проверка исправности заземления, </a:t>
            </a:r>
            <a:r>
              <a:rPr lang="ru-RU" sz="2800" dirty="0" err="1" smtClean="0"/>
              <a:t>зануления</a:t>
            </a:r>
            <a:r>
              <a:rPr lang="ru-RU" sz="2800" dirty="0" smtClean="0"/>
              <a:t>, целостности проводов</a:t>
            </a:r>
          </a:p>
          <a:p>
            <a:r>
              <a:rPr lang="ru-RU" sz="2800" dirty="0" smtClean="0"/>
              <a:t>Проверка наличие диэлектрического коврика, перед электрическим оборудованием</a:t>
            </a:r>
          </a:p>
          <a:p>
            <a:r>
              <a:rPr lang="ru-RU" sz="2800" dirty="0" smtClean="0"/>
              <a:t>Запрещается работать мокрыми руками</a:t>
            </a:r>
            <a:endParaRPr lang="ru-RU" sz="2800" dirty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3000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0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:\Users\STS-Free\Downloads\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29454" y="1571612"/>
            <a:ext cx="1580195" cy="114300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7000892" y="2857496"/>
            <a:ext cx="15517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Заземление </a:t>
            </a:r>
            <a:endParaRPr lang="ru-RU" dirty="0"/>
          </a:p>
        </p:txBody>
      </p:sp>
      <p:pic>
        <p:nvPicPr>
          <p:cNvPr id="2051" name="Picture 3" descr="C:\Users\STS-Free\Downloads\a4f654c7d878ff3d564007ce140b10c0.jpg"/>
          <p:cNvPicPr>
            <a:picLocks noChangeAspect="1" noChangeArrowheads="1"/>
          </p:cNvPicPr>
          <p:nvPr/>
        </p:nvPicPr>
        <p:blipFill>
          <a:blip r:embed="rId3"/>
          <a:srcRect l="56661" t="11929" r="11232" b="-1392"/>
          <a:stretch>
            <a:fillRect/>
          </a:stretch>
        </p:blipFill>
        <p:spPr bwMode="auto">
          <a:xfrm>
            <a:off x="6786578" y="3286124"/>
            <a:ext cx="1785950" cy="3151676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6160170" y="6286520"/>
            <a:ext cx="29838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Диэлектрический коврик </a:t>
            </a:r>
            <a:endParaRPr lang="ru-RU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14678" y="5000636"/>
            <a:ext cx="2142035" cy="1604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964502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Мероприятия по пожарной безопасности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5329246" cy="5257800"/>
          </a:xfrm>
        </p:spPr>
        <p:txBody>
          <a:bodyPr/>
          <a:lstStyle/>
          <a:p>
            <a:r>
              <a:rPr lang="ru-RU" dirty="0" smtClean="0"/>
              <a:t>Проверка исправности оборудования</a:t>
            </a:r>
          </a:p>
          <a:p>
            <a:r>
              <a:rPr lang="ru-RU" dirty="0" smtClean="0"/>
              <a:t>Проходы свободные </a:t>
            </a:r>
          </a:p>
          <a:p>
            <a:r>
              <a:rPr lang="ru-RU" dirty="0" smtClean="0"/>
              <a:t>Рабочая пожарная сигнализация</a:t>
            </a:r>
          </a:p>
          <a:p>
            <a:r>
              <a:rPr lang="ru-RU" dirty="0" smtClean="0"/>
              <a:t>Проведение инструктажей по пожарной безопасности </a:t>
            </a:r>
          </a:p>
          <a:p>
            <a:r>
              <a:rPr lang="ru-RU" dirty="0" smtClean="0"/>
              <a:t>Наличие средств пожаротушения 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 l="22266" t="1765" r="22656"/>
          <a:stretch>
            <a:fillRect/>
          </a:stretch>
        </p:blipFill>
        <p:spPr bwMode="auto">
          <a:xfrm>
            <a:off x="5786446" y="2500306"/>
            <a:ext cx="2935372" cy="3476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198307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731</TotalTime>
  <Words>206</Words>
  <Application>Microsoft Office PowerPoint</Application>
  <PresentationFormat>Экран (4:3)</PresentationFormat>
  <Paragraphs>29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Times New Roman</vt:lpstr>
      <vt:lpstr>Тема Office</vt:lpstr>
      <vt:lpstr>Первичный инструктаж (на рабочем месте) по охране труда</vt:lpstr>
      <vt:lpstr>Презентация PowerPoint</vt:lpstr>
      <vt:lpstr>Повторный инструктаж</vt:lpstr>
      <vt:lpstr>Внеплановый инструктаж проводится</vt:lpstr>
      <vt:lpstr>Целевой инструктаж проводится</vt:lpstr>
      <vt:lpstr>Презентация PowerPoint</vt:lpstr>
      <vt:lpstr>Мероприятия по электробезопасности </vt:lpstr>
      <vt:lpstr>Мероприятия по пожарной безопасности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Контроль за соблюдением работниками требований охраны труда</dc:title>
  <dc:creator>STS</dc:creator>
  <cp:lastModifiedBy>Тимур</cp:lastModifiedBy>
  <cp:revision>13</cp:revision>
  <dcterms:created xsi:type="dcterms:W3CDTF">2021-02-25T08:06:39Z</dcterms:created>
  <dcterms:modified xsi:type="dcterms:W3CDTF">2022-02-07T20:53:01Z</dcterms:modified>
</cp:coreProperties>
</file>