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70" r:id="rId7"/>
    <p:sldId id="262" r:id="rId8"/>
    <p:sldId id="263" r:id="rId9"/>
    <p:sldId id="264" r:id="rId10"/>
    <p:sldId id="265" r:id="rId11"/>
    <p:sldId id="268" r:id="rId12"/>
    <p:sldId id="269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793F4-8A98-4B08-AD20-87400C04A00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89D4E-2EE0-4CA9-8F1B-01E89AE58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793F4-8A98-4B08-AD20-87400C04A00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89D4E-2EE0-4CA9-8F1B-01E89AE58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793F4-8A98-4B08-AD20-87400C04A00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89D4E-2EE0-4CA9-8F1B-01E89AE58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793F4-8A98-4B08-AD20-87400C04A00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89D4E-2EE0-4CA9-8F1B-01E89AE58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793F4-8A98-4B08-AD20-87400C04A00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89D4E-2EE0-4CA9-8F1B-01E89AE58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793F4-8A98-4B08-AD20-87400C04A00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89D4E-2EE0-4CA9-8F1B-01E89AE58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793F4-8A98-4B08-AD20-87400C04A00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89D4E-2EE0-4CA9-8F1B-01E89AE58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793F4-8A98-4B08-AD20-87400C04A00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89D4E-2EE0-4CA9-8F1B-01E89AE58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793F4-8A98-4B08-AD20-87400C04A00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89D4E-2EE0-4CA9-8F1B-01E89AE58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793F4-8A98-4B08-AD20-87400C04A00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89D4E-2EE0-4CA9-8F1B-01E89AE58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793F4-8A98-4B08-AD20-87400C04A00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89D4E-2EE0-4CA9-8F1B-01E89AE58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793F4-8A98-4B08-AD20-87400C04A00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89D4E-2EE0-4CA9-8F1B-01E89AE58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197690/0014-008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1"/>
            <a:ext cx="7772400" cy="187220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Учимся играя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«Состав числа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56992"/>
            <a:ext cx="6400800" cy="144016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 воспитатель 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Никитина Татьяна Ивановна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ВСТАВЬ ПРОПУЩЕНОЕ ЧИСЛО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556792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1556792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99792" y="1556792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1556792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1556792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788024" y="2852936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860032" y="4077072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860032" y="5373216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779912" y="2852936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79912" y="4077072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779912" y="5373216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699792" y="2852936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699792" y="4077072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699792" y="5373216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619672" y="2852936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619672" y="4077072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619672" y="5373216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39552" y="2852936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539552" y="4077072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39552" y="5373216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699792" y="1556792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788024" y="2852936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2699792" y="4077072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699792" y="5373216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0" grpId="0" animBg="1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РЕШИ ЗАДАЧУ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4906888" cy="514543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Три цыпленка стоят </a:t>
            </a:r>
            <a:br>
              <a:rPr lang="ru-RU" sz="35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На скорлупки глядят.</a:t>
            </a:r>
            <a:br>
              <a:rPr lang="ru-RU" sz="35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Два яичка в гнезде </a:t>
            </a:r>
            <a:br>
              <a:rPr lang="ru-RU" sz="35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У наседки лежат.</a:t>
            </a:r>
            <a:br>
              <a:rPr lang="ru-RU" sz="35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Сосчитай поверней,</a:t>
            </a:r>
            <a:br>
              <a:rPr lang="ru-RU" sz="35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Отвечай поскорей: </a:t>
            </a:r>
            <a:br>
              <a:rPr lang="ru-RU" sz="35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Сколько будет цыплят </a:t>
            </a:r>
            <a:br>
              <a:rPr lang="ru-RU" sz="35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У наседки моей?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8" name="Picture 4" descr="https://img0.liveinternet.ru/images/attach/c/11/115/875/115875798___8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476672"/>
            <a:ext cx="1517826" cy="1542058"/>
          </a:xfrm>
          <a:prstGeom prst="rect">
            <a:avLst/>
          </a:prstGeom>
          <a:noFill/>
        </p:spPr>
      </p:pic>
      <p:pic>
        <p:nvPicPr>
          <p:cNvPr id="1030" name="Picture 6" descr="https://avatars.mds.yandex.net/get-pdb/49816/46047722-4811-4298-a544-2b79d22c0109/s12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336" y="2060848"/>
            <a:ext cx="1148528" cy="1701522"/>
          </a:xfrm>
          <a:prstGeom prst="rect">
            <a:avLst/>
          </a:prstGeom>
          <a:noFill/>
        </p:spPr>
      </p:pic>
      <p:pic>
        <p:nvPicPr>
          <p:cNvPr id="1032" name="Picture 8" descr="http://detsad10-len.ucoz.ru/cyplenok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2780928"/>
            <a:ext cx="1803754" cy="1989221"/>
          </a:xfrm>
          <a:prstGeom prst="rect">
            <a:avLst/>
          </a:prstGeom>
          <a:noFill/>
        </p:spPr>
      </p:pic>
      <p:pic>
        <p:nvPicPr>
          <p:cNvPr id="1034" name="Picture 10" descr="http://dev.marieclaire.ua:8080/sites/default/files/from_old/2016/09/eggs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1124744"/>
            <a:ext cx="2812329" cy="18722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83568" y="5157192"/>
            <a:ext cx="2376264" cy="62636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5949280"/>
            <a:ext cx="1944216" cy="62636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63888" y="5157192"/>
            <a:ext cx="2880320" cy="69837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3+2=5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83768" y="5949280"/>
            <a:ext cx="6480720" cy="62636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НАСЕДКИ БУДЕТ 5 ЦЫПЛЯТ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63888" y="5157192"/>
            <a:ext cx="2880320" cy="69837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83768" y="5949280"/>
            <a:ext cx="6480720" cy="62636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4104456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РЕШИ ЗАДАЧУ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908720"/>
            <a:ext cx="4608512" cy="521744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садике гулял павлин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Словно важный господин.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четыре павлина за кустами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Сколько их? Считайте сами.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www.playcast.ru/uploads/2018/06/04/2534808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60648"/>
            <a:ext cx="2787474" cy="2026494"/>
          </a:xfrm>
          <a:prstGeom prst="rect">
            <a:avLst/>
          </a:prstGeom>
          <a:noFill/>
        </p:spPr>
      </p:pic>
      <p:pic>
        <p:nvPicPr>
          <p:cNvPr id="26628" name="Picture 4" descr="http://images.easyfreeclipart.com/122/baby-peacock-clipart-panda-free-images-12227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636912"/>
            <a:ext cx="1224136" cy="1724435"/>
          </a:xfrm>
          <a:prstGeom prst="rect">
            <a:avLst/>
          </a:prstGeom>
          <a:noFill/>
        </p:spPr>
      </p:pic>
      <p:pic>
        <p:nvPicPr>
          <p:cNvPr id="26630" name="Picture 6" descr="http://img-fotki.yandex.ru/get/9223/47407354.c16/0_12677e_32fb04e5_ori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780928"/>
            <a:ext cx="2129794" cy="1656184"/>
          </a:xfrm>
          <a:prstGeom prst="rect">
            <a:avLst/>
          </a:prstGeom>
          <a:noFill/>
        </p:spPr>
      </p:pic>
      <p:pic>
        <p:nvPicPr>
          <p:cNvPr id="26632" name="Picture 8" descr="http://syromono.info/images/drawn-peafowl-creative-1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2420888"/>
            <a:ext cx="1318846" cy="2325334"/>
          </a:xfrm>
          <a:prstGeom prst="rect">
            <a:avLst/>
          </a:prstGeom>
          <a:noFill/>
        </p:spPr>
      </p:pic>
      <p:pic>
        <p:nvPicPr>
          <p:cNvPr id="26634" name="Picture 10" descr="https://i.pinimg.com/736x/88/c8/78/88c878a6738a318ac698b2d5ed5f3e23--peacock-drawing-art-journals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2636912"/>
            <a:ext cx="1368366" cy="1872208"/>
          </a:xfrm>
          <a:prstGeom prst="rect">
            <a:avLst/>
          </a:prstGeom>
          <a:noFill/>
        </p:spPr>
      </p:pic>
      <p:pic>
        <p:nvPicPr>
          <p:cNvPr id="26638" name="Picture 14" descr="http://www.playcast.ru/uploads/2017/11/08/23841197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3212976"/>
            <a:ext cx="4114428" cy="139890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83568" y="5157192"/>
            <a:ext cx="2376264" cy="62636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5949280"/>
            <a:ext cx="1944216" cy="62636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19872" y="5157192"/>
            <a:ext cx="2520280" cy="62636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1+4=5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43808" y="6021288"/>
            <a:ext cx="3456384" cy="5760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павлинов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19872" y="5157192"/>
            <a:ext cx="2520280" cy="62636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843808" y="6021288"/>
            <a:ext cx="3456384" cy="55436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2304256"/>
          </a:xfrm>
        </p:spPr>
        <p:txBody>
          <a:bodyPr>
            <a:prstTxWarp prst="textDeflateBottom">
              <a:avLst/>
            </a:prstTxWarp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 descr="http://ds72.centerstart.ru/sites/default/files/u18/gs-ic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996952"/>
            <a:ext cx="6912768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274638"/>
            <a:ext cx="4474840" cy="502657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Сколько пальцев на руке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копеек в пяточке,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 морской звезды лучей,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Клювов у пяти грачей,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Лопастей у листьев клена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 углов у бастиона,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 все это рассказать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Нам поможет цифра…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908720"/>
            <a:ext cx="2808312" cy="345638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0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0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3744416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СКОЛЬКО?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cliparting.com/wp-content/uploads/2016/05/Butterfly-clip-art-at-vector-clip-art-clipartcow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764704"/>
            <a:ext cx="2481910" cy="2160240"/>
          </a:xfrm>
          <a:prstGeom prst="rect">
            <a:avLst/>
          </a:prstGeom>
          <a:noFill/>
        </p:spPr>
      </p:pic>
      <p:pic>
        <p:nvPicPr>
          <p:cNvPr id="6" name="Picture 2" descr="http://cliparting.com/wp-content/uploads/2016/05/Butterfly-clip-art-at-vector-clip-art-clipartcow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764704"/>
            <a:ext cx="2481910" cy="2160240"/>
          </a:xfrm>
          <a:prstGeom prst="rect">
            <a:avLst/>
          </a:prstGeom>
          <a:noFill/>
        </p:spPr>
      </p:pic>
      <p:pic>
        <p:nvPicPr>
          <p:cNvPr id="7" name="Picture 2" descr="http://cliparting.com/wp-content/uploads/2016/05/Butterfly-clip-art-at-vector-clip-art-clipartcow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2348880"/>
            <a:ext cx="2481910" cy="2160240"/>
          </a:xfrm>
          <a:prstGeom prst="rect">
            <a:avLst/>
          </a:prstGeom>
          <a:noFill/>
        </p:spPr>
      </p:pic>
      <p:pic>
        <p:nvPicPr>
          <p:cNvPr id="8" name="Picture 2" descr="http://cliparting.com/wp-content/uploads/2016/05/Butterfly-clip-art-at-vector-clip-art-clipartcow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861048"/>
            <a:ext cx="2481910" cy="2160240"/>
          </a:xfrm>
          <a:prstGeom prst="rect">
            <a:avLst/>
          </a:prstGeom>
          <a:noFill/>
        </p:spPr>
      </p:pic>
      <p:pic>
        <p:nvPicPr>
          <p:cNvPr id="16388" name="Picture 4" descr="http://ramki-photoshop.ru/zhivotnie/nasekomie3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789040"/>
            <a:ext cx="2376264" cy="240123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923928" y="508518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СКОЛЬКО?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salov-studio.ru/wp-content/uploads/2013/08/56785678-961x102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1268760"/>
            <a:ext cx="1757023" cy="1872208"/>
          </a:xfrm>
          <a:prstGeom prst="rect">
            <a:avLst/>
          </a:prstGeom>
          <a:noFill/>
        </p:spPr>
      </p:pic>
      <p:pic>
        <p:nvPicPr>
          <p:cNvPr id="6" name="Picture 2" descr="https://salov-studio.ru/wp-content/uploads/2013/08/56785678-961x102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103203"/>
            <a:ext cx="2670976" cy="2846077"/>
          </a:xfrm>
          <a:prstGeom prst="rect">
            <a:avLst/>
          </a:prstGeom>
          <a:noFill/>
        </p:spPr>
      </p:pic>
      <p:pic>
        <p:nvPicPr>
          <p:cNvPr id="7" name="Picture 2" descr="https://salov-studio.ru/wp-content/uploads/2013/08/56785678-961x102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476672"/>
            <a:ext cx="2162490" cy="2304256"/>
          </a:xfrm>
          <a:prstGeom prst="rect">
            <a:avLst/>
          </a:prstGeom>
          <a:noFill/>
        </p:spPr>
      </p:pic>
      <p:pic>
        <p:nvPicPr>
          <p:cNvPr id="8" name="Picture 2" descr="https://salov-studio.ru/wp-content/uploads/2013/08/56785678-961x102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908720"/>
            <a:ext cx="1757023" cy="1872208"/>
          </a:xfrm>
          <a:prstGeom prst="rect">
            <a:avLst/>
          </a:prstGeom>
          <a:noFill/>
        </p:spPr>
      </p:pic>
      <p:pic>
        <p:nvPicPr>
          <p:cNvPr id="9" name="Picture 2" descr="https://salov-studio.ru/wp-content/uploads/2013/08/56785678-961x102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3512847"/>
            <a:ext cx="2376264" cy="253204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139952" y="5157192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4752528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СКОЛЬКО?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thumbs.dreamstime.com/b/%D0%BA-%D0%B5%D0%BD%D0%BE%D0%B2%D1%8B%D0%B9-%D0%B8%D1%81%D1%82-%D0%B5%D1%82%D0%B0-%D0%BD%D0%B8%D0%B7%D0%BA%D0%BE-%D0%BF%D0%BE-%D0%B8-6725913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332656"/>
            <a:ext cx="3024336" cy="2960070"/>
          </a:xfrm>
          <a:prstGeom prst="rect">
            <a:avLst/>
          </a:prstGeom>
          <a:noFill/>
        </p:spPr>
      </p:pic>
      <p:pic>
        <p:nvPicPr>
          <p:cNvPr id="6" name="Picture 2" descr="https://thumbs.dreamstime.com/b/%D0%BA-%D0%B5%D0%BD%D0%BE%D0%B2%D1%8B%D0%B9-%D0%B8%D1%81%D1%82-%D0%B5%D1%82%D0%B0-%D0%BD%D0%B8%D0%B7%D0%BA%D0%BE-%D0%BF%D0%BE-%D0%B8-6725913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260648"/>
            <a:ext cx="3024336" cy="2960070"/>
          </a:xfrm>
          <a:prstGeom prst="rect">
            <a:avLst/>
          </a:prstGeom>
          <a:noFill/>
        </p:spPr>
      </p:pic>
      <p:pic>
        <p:nvPicPr>
          <p:cNvPr id="20484" name="Picture 4" descr="http://pngimg.com/uploads/autumn_leaves/autumn_leaves_PNG360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356992"/>
            <a:ext cx="2952328" cy="3062866"/>
          </a:xfrm>
          <a:prstGeom prst="rect">
            <a:avLst/>
          </a:prstGeom>
          <a:noFill/>
        </p:spPr>
      </p:pic>
      <p:pic>
        <p:nvPicPr>
          <p:cNvPr id="8" name="Picture 4" descr="http://pngimg.com/uploads/autumn_leaves/autumn_leaves_PNG360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573016"/>
            <a:ext cx="2952328" cy="3062866"/>
          </a:xfrm>
          <a:prstGeom prst="rect">
            <a:avLst/>
          </a:prstGeom>
          <a:noFill/>
        </p:spPr>
      </p:pic>
      <p:pic>
        <p:nvPicPr>
          <p:cNvPr id="9" name="Picture 4" descr="http://pngimg.com/uploads/autumn_leaves/autumn_leaves_PNG360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844824"/>
            <a:ext cx="2952328" cy="306286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139952" y="530120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СОСТАВ ЧИСЛА 5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980728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980728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980728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4077072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4077072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564904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63688" y="2564904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03848" y="2564904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88024" y="2564904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2492896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028384" y="2564904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59632" y="5661248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5661248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92080" y="5661248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92280" y="5661248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755576" y="1916832"/>
            <a:ext cx="288032" cy="64807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547664" y="1916832"/>
            <a:ext cx="432048" cy="57606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3923928" y="1916832"/>
            <a:ext cx="288032" cy="64807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7020272" y="1916832"/>
            <a:ext cx="288032" cy="64807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2051720" y="5085184"/>
            <a:ext cx="576064" cy="57606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5940152" y="5013176"/>
            <a:ext cx="288032" cy="64807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4716016" y="1916832"/>
            <a:ext cx="432048" cy="57606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7884368" y="1916832"/>
            <a:ext cx="432048" cy="57606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3275856" y="5085184"/>
            <a:ext cx="432048" cy="57606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6876256" y="5013176"/>
            <a:ext cx="432048" cy="57606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560840" cy="121014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ОБРАЗОВАНИЕ ЧИСЛА 5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ПОЛУЧИТЬ ПЯТЬ КАРАНДАШЕЙ?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www.clipartbest.com/cliparts/jix/EBd/jixEBd45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556792"/>
            <a:ext cx="2448272" cy="3354006"/>
          </a:xfrm>
          <a:prstGeom prst="rect">
            <a:avLst/>
          </a:prstGeom>
          <a:noFill/>
        </p:spPr>
      </p:pic>
      <p:pic>
        <p:nvPicPr>
          <p:cNvPr id="19464" name="Picture 8" descr="http://moziru.com/images/pen-clipart-pencil-eraser-1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1988840"/>
            <a:ext cx="1368151" cy="28575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427984" y="2708920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99792" y="5301208"/>
            <a:ext cx="3168352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+ 1= 5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2708920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699792" y="5301208"/>
            <a:ext cx="3168352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ОБРАЗОВАНИЕ ЧИСЛА 5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ПОЛУЧИТЬ ПЯТЬ МЯЧЕЙ?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2708920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5301208"/>
            <a:ext cx="3168352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+ 2= 5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images.velarti.ru/images/products/1/152/27836568/import_files_6a_6a7282bc0ce111e38edd00259069d4e7_b772a0580d0d11e38edd00259069d4e7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484784"/>
            <a:ext cx="2141748" cy="2016224"/>
          </a:xfrm>
          <a:prstGeom prst="rect">
            <a:avLst/>
          </a:prstGeom>
          <a:noFill/>
        </p:spPr>
      </p:pic>
      <p:pic>
        <p:nvPicPr>
          <p:cNvPr id="9" name="Picture 4" descr="http://images.velarti.ru/images/products/1/152/27836568/import_files_6a_6a7282bc0ce111e38edd00259069d4e7_b772a0580d0d11e38edd00259069d4e7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1700808"/>
            <a:ext cx="2141748" cy="2016224"/>
          </a:xfrm>
          <a:prstGeom prst="rect">
            <a:avLst/>
          </a:prstGeom>
          <a:noFill/>
        </p:spPr>
      </p:pic>
      <p:pic>
        <p:nvPicPr>
          <p:cNvPr id="10" name="Picture 4" descr="http://images.velarti.ru/images/products/1/152/27836568/import_files_6a_6a7282bc0ce111e38edd00259069d4e7_b772a0580d0d11e38edd00259069d4e7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140968"/>
            <a:ext cx="2141748" cy="2016224"/>
          </a:xfrm>
          <a:prstGeom prst="rect">
            <a:avLst/>
          </a:prstGeom>
          <a:noFill/>
        </p:spPr>
      </p:pic>
      <p:pic>
        <p:nvPicPr>
          <p:cNvPr id="18438" name="Picture 6" descr="https://kvartal-kirov.ru/image/cache/import_files/57/57dc712b-53fa-11e6-80c4-0cc47ac3d8c0_95040096-5489-11e6-80c4-0cc47ac3d8c0-800x800.jp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1412776"/>
            <a:ext cx="2016224" cy="2016224"/>
          </a:xfrm>
          <a:prstGeom prst="rect">
            <a:avLst/>
          </a:prstGeom>
          <a:noFill/>
        </p:spPr>
      </p:pic>
      <p:pic>
        <p:nvPicPr>
          <p:cNvPr id="12" name="Picture 6" descr="https://kvartal-kirov.ru/image/cache/import_files/57/57dc712b-53fa-11e6-80c4-0cc47ac3d8c0_95040096-5489-11e6-80c4-0cc47ac3d8c0-800x800.jp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3212976"/>
            <a:ext cx="1944216" cy="194421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427984" y="2708920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699792" y="5301208"/>
            <a:ext cx="3168352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boxfon.ru/uploads/images/k/a/r/kartinki_v_tetradi_v_kletku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0000"/>
          </a:solidFill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ОБРАЗОВАНИЕ ЧИСЛА 5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ПОЛУЧИТЬ ПЯТЬ ЗВЕЗДОЧЕК?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755576" y="1628800"/>
            <a:ext cx="1440160" cy="13681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1979712" y="2852936"/>
            <a:ext cx="1656184" cy="14401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6948264" y="1556792"/>
            <a:ext cx="1440160" cy="136815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5292080" y="1484784"/>
            <a:ext cx="1440160" cy="136815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6372200" y="3140968"/>
            <a:ext cx="1440160" cy="136815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2708920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99792" y="5301208"/>
            <a:ext cx="3168352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+ 3= 5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7984" y="2708920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699792" y="5301208"/>
            <a:ext cx="3168352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131</Words>
  <Application>Microsoft Office PowerPoint</Application>
  <PresentationFormat>Экран (4:3)</PresentationFormat>
  <Paragraphs>74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Учимся играя  «Состав числа  5»</vt:lpstr>
      <vt:lpstr>Сколько пальцев на руке И копеек в пяточке, У морской звезды лучей, Клювов у пяти грачей,  Лопастей у листьев клена И углов у бастиона, Про все это рассказать Нам поможет цифра…</vt:lpstr>
      <vt:lpstr>СКОЛЬКО?</vt:lpstr>
      <vt:lpstr>СКОЛЬКО?</vt:lpstr>
      <vt:lpstr>СКОЛЬКО?</vt:lpstr>
      <vt:lpstr>СОСТАВ ЧИСЛА 5</vt:lpstr>
      <vt:lpstr>ОБРАЗОВАНИЕ ЧИСЛА 5 КАК ПОЛУЧИТЬ ПЯТЬ КАРАНДАШЕЙ?</vt:lpstr>
      <vt:lpstr>ОБРАЗОВАНИЕ ЧИСЛА 5 КАК ПОЛУЧИТЬ ПЯТЬ МЯЧЕЙ?</vt:lpstr>
      <vt:lpstr>ОБРАЗОВАНИЕ ЧИСЛА 5 КАК ПОЛУЧИТЬ ПЯТЬ ЗВЕЗДОЧЕК?</vt:lpstr>
      <vt:lpstr>ВСТАВЬ ПРОПУЩЕНОЕ ЧИСЛО</vt:lpstr>
      <vt:lpstr>РЕШИ ЗАДАЧУ</vt:lpstr>
      <vt:lpstr>РЕШИ ЗАДАЧУ</vt:lpstr>
      <vt:lpstr>МОЛОДЦЫ!</vt:lpstr>
    </vt:vector>
  </TitlesOfParts>
  <Company>RePack by SPecialiST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«СОСТАВ ЧИСЛА 5»</dc:title>
  <dc:creator>Мама</dc:creator>
  <cp:lastModifiedBy>Пользователь Windows</cp:lastModifiedBy>
  <cp:revision>23</cp:revision>
  <dcterms:created xsi:type="dcterms:W3CDTF">2018-06-25T16:12:54Z</dcterms:created>
  <dcterms:modified xsi:type="dcterms:W3CDTF">2021-10-28T15:50:42Z</dcterms:modified>
</cp:coreProperties>
</file>