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0" r:id="rId5"/>
    <p:sldId id="259" r:id="rId6"/>
    <p:sldId id="263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41AB-721E-4B51-9A90-B0C03A07B02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9F1E3-40CD-46C6-8E5A-14D41FE1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230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41AB-721E-4B51-9A90-B0C03A07B02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9F1E3-40CD-46C6-8E5A-14D41FE1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77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41AB-721E-4B51-9A90-B0C03A07B02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9F1E3-40CD-46C6-8E5A-14D41FE1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775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41AB-721E-4B51-9A90-B0C03A07B02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9F1E3-40CD-46C6-8E5A-14D41FE1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470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41AB-721E-4B51-9A90-B0C03A07B02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9F1E3-40CD-46C6-8E5A-14D41FE1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547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41AB-721E-4B51-9A90-B0C03A07B02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9F1E3-40CD-46C6-8E5A-14D41FE1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64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41AB-721E-4B51-9A90-B0C03A07B02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9F1E3-40CD-46C6-8E5A-14D41FE1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830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41AB-721E-4B51-9A90-B0C03A07B02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9F1E3-40CD-46C6-8E5A-14D41FE1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569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41AB-721E-4B51-9A90-B0C03A07B02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9F1E3-40CD-46C6-8E5A-14D41FE1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763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41AB-721E-4B51-9A90-B0C03A07B02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9F1E3-40CD-46C6-8E5A-14D41FE1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433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41AB-721E-4B51-9A90-B0C03A07B02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9F1E3-40CD-46C6-8E5A-14D41FE1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285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A41AB-721E-4B51-9A90-B0C03A07B023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9F1E3-40CD-46C6-8E5A-14D41FE1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788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83" y="386262"/>
            <a:ext cx="8256748" cy="5790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3968" y="5530908"/>
            <a:ext cx="446449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Шелестова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Е.Е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132856"/>
            <a:ext cx="7704856" cy="1938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</a:rPr>
              <a:t>Загадки о военных профессиях для детей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47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08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1052736"/>
            <a:ext cx="37444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эту пятницу опять</a:t>
            </a:r>
          </a:p>
          <a:p>
            <a:pPr algn="ctr"/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папой в тир идём стрелять,</a:t>
            </a:r>
          </a:p>
          <a:p>
            <a:pPr algn="ctr"/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до Армии я смог</a:t>
            </a:r>
          </a:p>
          <a:p>
            <a:pPr algn="ctr"/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Стать, как «Ворошиловский …»!</a:t>
            </a:r>
          </a:p>
          <a:p>
            <a:pPr algn="ctr"/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(Стрелок)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r="8126"/>
          <a:stretch/>
        </p:blipFill>
        <p:spPr bwMode="auto">
          <a:xfrm>
            <a:off x="4860032" y="2346344"/>
            <a:ext cx="3073354" cy="3563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315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887813"/>
            <a:ext cx="396044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корабле ходить я буду,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на Флот служить пойду.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тот корабль, подобно чуду,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Взметает встречную волну.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нём живёт его команда —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люди разных возрастов.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буду младшим, это правда,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кто назвать меня готов?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(Матрос)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6" r="6284"/>
          <a:stretch/>
        </p:blipFill>
        <p:spPr bwMode="auto">
          <a:xfrm>
            <a:off x="4881093" y="2420888"/>
            <a:ext cx="3026535" cy="354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655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1124744"/>
            <a:ext cx="38164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Родина дала приказ,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он сразу на Кавказ!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Прыгнул ночью с парашютом —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Дорога, порой минута!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(Десантник)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5" r="5519"/>
          <a:stretch/>
        </p:blipFill>
        <p:spPr bwMode="auto">
          <a:xfrm>
            <a:off x="4739425" y="2204864"/>
            <a:ext cx="3309872" cy="3832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722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1383118"/>
            <a:ext cx="35283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Я на «тракторе» служу,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Только так, я вам скажу: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«Ведь прежде чем пахать мне пашню,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Я разверну сначала башню».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(Танкист)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" r="6350"/>
          <a:stretch/>
        </p:blipFill>
        <p:spPr bwMode="auto">
          <a:xfrm>
            <a:off x="4860032" y="2132856"/>
            <a:ext cx="327512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643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1628800"/>
            <a:ext cx="35283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Самолёт стоит на взлёте,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Я готов уж быть в полёте.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Жду заветный тот приказ,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Защищать, чтоб с неба вас!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(Военный летчик)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7" r="4523"/>
          <a:stretch/>
        </p:blipFill>
        <p:spPr bwMode="auto">
          <a:xfrm>
            <a:off x="4572000" y="1988840"/>
            <a:ext cx="3412901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722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5656" y="1342133"/>
            <a:ext cx="34563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 бой — с целехонькою пушкой,</a:t>
            </a:r>
          </a:p>
          <a:p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Наилучшею подружкой.</a:t>
            </a:r>
          </a:p>
          <a:p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Нужен точный глазомер,</a:t>
            </a:r>
          </a:p>
          <a:p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Чтобы верный был прицел.</a:t>
            </a:r>
          </a:p>
          <a:p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(Артиллерист)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2" r="10682"/>
          <a:stretch/>
        </p:blipFill>
        <p:spPr bwMode="auto">
          <a:xfrm>
            <a:off x="4803820" y="2286680"/>
            <a:ext cx="3181081" cy="3832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663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7092" y="1420953"/>
            <a:ext cx="32296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Кто, ребята, на границе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Нашу землю стережет,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работать и учиться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 спокойно наш народ?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(Пограничник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0" r="6346"/>
          <a:stretch/>
        </p:blipFill>
        <p:spPr bwMode="auto">
          <a:xfrm>
            <a:off x="4706772" y="1916832"/>
            <a:ext cx="3528392" cy="4178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913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4664"/>
            <a:ext cx="7177167" cy="526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17152" y="4221088"/>
            <a:ext cx="5309696" cy="110799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Молодцы!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262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210</Words>
  <Application>Microsoft Office PowerPoint</Application>
  <PresentationFormat>Экран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5</cp:revision>
  <dcterms:created xsi:type="dcterms:W3CDTF">2022-02-08T05:06:55Z</dcterms:created>
  <dcterms:modified xsi:type="dcterms:W3CDTF">2022-02-08T05:55:38Z</dcterms:modified>
</cp:coreProperties>
</file>