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2.xml" ContentType="application/vnd.openxmlformats-officedocument.theme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6" r:id="rId2"/>
    <p:sldMasterId id="2147483704" r:id="rId3"/>
  </p:sldMasterIdLst>
  <p:sldIdLst>
    <p:sldId id="256" r:id="rId4"/>
    <p:sldId id="268" r:id="rId5"/>
    <p:sldId id="257" r:id="rId6"/>
    <p:sldId id="258" r:id="rId7"/>
    <p:sldId id="262" r:id="rId8"/>
    <p:sldId id="260" r:id="rId9"/>
    <p:sldId id="261" r:id="rId10"/>
    <p:sldId id="259" r:id="rId11"/>
    <p:sldId id="264" r:id="rId12"/>
    <p:sldId id="267" r:id="rId13"/>
    <p:sldId id="266" r:id="rId14"/>
    <p:sldId id="263" r:id="rId15"/>
    <p:sldId id="265" r:id="rId16"/>
    <p:sldId id="270" r:id="rId17"/>
    <p:sldId id="271" r:id="rId18"/>
    <p:sldId id="272" r:id="rId1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FF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1824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3" Type="http://schemas.openxmlformats.org/officeDocument/2006/relationships/slideMaster" Target="slideMasters/slideMaster3.xml"/><Relationship Id="rId21" Type="http://schemas.openxmlformats.org/officeDocument/2006/relationships/viewProps" Target="viewProp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tableStyles" Target="tableStyle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934200"/>
            <a:chOff x="0" y="0"/>
            <a:chExt cx="5760" cy="4368"/>
          </a:xfrm>
        </p:grpSpPr>
        <p:sp>
          <p:nvSpPr>
            <p:cNvPr id="5" name="Freeform 3"/>
            <p:cNvSpPr>
              <a:spLocks/>
            </p:cNvSpPr>
            <p:nvPr/>
          </p:nvSpPr>
          <p:spPr bwMode="hidden">
            <a:xfrm>
              <a:off x="0" y="2208"/>
              <a:ext cx="2515" cy="1970"/>
            </a:xfrm>
            <a:custGeom>
              <a:avLst/>
              <a:gdLst/>
              <a:ahLst/>
              <a:cxnLst>
                <a:cxn ang="0">
                  <a:pos x="744" y="1669"/>
                </a:cxn>
                <a:cxn ang="0">
                  <a:pos x="852" y="1400"/>
                </a:cxn>
                <a:cxn ang="0">
                  <a:pos x="876" y="1171"/>
                </a:cxn>
                <a:cxn ang="0">
                  <a:pos x="979" y="1370"/>
                </a:cxn>
                <a:cxn ang="0">
                  <a:pos x="1231" y="1621"/>
                </a:cxn>
                <a:cxn ang="0">
                  <a:pos x="1471" y="1693"/>
                </a:cxn>
                <a:cxn ang="0">
                  <a:pos x="1819" y="1678"/>
                </a:cxn>
                <a:cxn ang="0">
                  <a:pos x="1893" y="1513"/>
                </a:cxn>
                <a:cxn ang="0">
                  <a:pos x="1874" y="1285"/>
                </a:cxn>
                <a:cxn ang="0">
                  <a:pos x="1783" y="967"/>
                </a:cxn>
                <a:cxn ang="0">
                  <a:pos x="1289" y="873"/>
                </a:cxn>
                <a:cxn ang="0">
                  <a:pos x="1549" y="745"/>
                </a:cxn>
                <a:cxn ang="0">
                  <a:pos x="1753" y="732"/>
                </a:cxn>
                <a:cxn ang="0">
                  <a:pos x="2107" y="618"/>
                </a:cxn>
                <a:cxn ang="0">
                  <a:pos x="2377" y="438"/>
                </a:cxn>
                <a:cxn ang="0">
                  <a:pos x="2420" y="343"/>
                </a:cxn>
                <a:cxn ang="0">
                  <a:pos x="2077" y="331"/>
                </a:cxn>
                <a:cxn ang="0">
                  <a:pos x="1951" y="301"/>
                </a:cxn>
                <a:cxn ang="0">
                  <a:pos x="1645" y="289"/>
                </a:cxn>
                <a:cxn ang="0">
                  <a:pos x="1297" y="408"/>
                </a:cxn>
                <a:cxn ang="0">
                  <a:pos x="1308" y="337"/>
                </a:cxn>
                <a:cxn ang="0">
                  <a:pos x="1453" y="168"/>
                </a:cxn>
                <a:cxn ang="0">
                  <a:pos x="1477" y="36"/>
                </a:cxn>
                <a:cxn ang="0">
                  <a:pos x="1417" y="24"/>
                </a:cxn>
                <a:cxn ang="0">
                  <a:pos x="1189" y="102"/>
                </a:cxn>
                <a:cxn ang="0">
                  <a:pos x="1026" y="144"/>
                </a:cxn>
                <a:cxn ang="0">
                  <a:pos x="889" y="331"/>
                </a:cxn>
                <a:cxn ang="0">
                  <a:pos x="726" y="480"/>
                </a:cxn>
                <a:cxn ang="0">
                  <a:pos x="643" y="540"/>
                </a:cxn>
                <a:cxn ang="0">
                  <a:pos x="600" y="516"/>
                </a:cxn>
                <a:cxn ang="0">
                  <a:pos x="552" y="486"/>
                </a:cxn>
                <a:cxn ang="0">
                  <a:pos x="528" y="462"/>
                </a:cxn>
                <a:cxn ang="0">
                  <a:pos x="474" y="426"/>
                </a:cxn>
                <a:cxn ang="0">
                  <a:pos x="415" y="390"/>
                </a:cxn>
                <a:cxn ang="0">
                  <a:pos x="366" y="366"/>
                </a:cxn>
                <a:cxn ang="0">
                  <a:pos x="192" y="234"/>
                </a:cxn>
                <a:cxn ang="0">
                  <a:pos x="570" y="564"/>
                </a:cxn>
                <a:cxn ang="0">
                  <a:pos x="444" y="732"/>
                </a:cxn>
                <a:cxn ang="0">
                  <a:pos x="318" y="787"/>
                </a:cxn>
                <a:cxn ang="0">
                  <a:pos x="127" y="853"/>
                </a:cxn>
                <a:cxn ang="0">
                  <a:pos x="0" y="1165"/>
                </a:cxn>
                <a:cxn ang="0">
                  <a:pos x="372" y="1015"/>
                </a:cxn>
                <a:cxn ang="0">
                  <a:pos x="222" y="1262"/>
                </a:cxn>
                <a:cxn ang="0">
                  <a:pos x="139" y="1459"/>
                </a:cxn>
                <a:cxn ang="0">
                  <a:pos x="102" y="1495"/>
                </a:cxn>
                <a:cxn ang="0">
                  <a:pos x="84" y="1519"/>
                </a:cxn>
                <a:cxn ang="0">
                  <a:pos x="96" y="1537"/>
                </a:cxn>
                <a:cxn ang="0">
                  <a:pos x="127" y="1567"/>
                </a:cxn>
                <a:cxn ang="0">
                  <a:pos x="145" y="1633"/>
                </a:cxn>
                <a:cxn ang="0">
                  <a:pos x="156" y="1693"/>
                </a:cxn>
                <a:cxn ang="0">
                  <a:pos x="162" y="1723"/>
                </a:cxn>
                <a:cxn ang="0">
                  <a:pos x="216" y="1802"/>
                </a:cxn>
                <a:cxn ang="0">
                  <a:pos x="228" y="1850"/>
                </a:cxn>
                <a:cxn ang="0">
                  <a:pos x="240" y="1904"/>
                </a:cxn>
                <a:cxn ang="0">
                  <a:pos x="246" y="1922"/>
                </a:cxn>
                <a:cxn ang="0">
                  <a:pos x="258" y="1970"/>
                </a:cxn>
                <a:cxn ang="0">
                  <a:pos x="462" y="1922"/>
                </a:cxn>
                <a:cxn ang="0">
                  <a:pos x="624" y="1778"/>
                </a:cxn>
              </a:cxnLst>
              <a:rect l="0" t="0" r="r" b="b"/>
              <a:pathLst>
                <a:path w="2515" h="1970">
                  <a:moveTo>
                    <a:pt x="624" y="1778"/>
                  </a:moveTo>
                  <a:lnTo>
                    <a:pt x="744" y="1669"/>
                  </a:lnTo>
                  <a:lnTo>
                    <a:pt x="834" y="1627"/>
                  </a:lnTo>
                  <a:lnTo>
                    <a:pt x="852" y="1400"/>
                  </a:lnTo>
                  <a:lnTo>
                    <a:pt x="834" y="1225"/>
                  </a:lnTo>
                  <a:lnTo>
                    <a:pt x="876" y="1171"/>
                  </a:lnTo>
                  <a:lnTo>
                    <a:pt x="901" y="1268"/>
                  </a:lnTo>
                  <a:lnTo>
                    <a:pt x="979" y="1370"/>
                  </a:lnTo>
                  <a:lnTo>
                    <a:pt x="1116" y="1519"/>
                  </a:lnTo>
                  <a:lnTo>
                    <a:pt x="1231" y="1621"/>
                  </a:lnTo>
                  <a:lnTo>
                    <a:pt x="1353" y="1632"/>
                  </a:lnTo>
                  <a:lnTo>
                    <a:pt x="1471" y="1693"/>
                  </a:lnTo>
                  <a:lnTo>
                    <a:pt x="1664" y="1659"/>
                  </a:lnTo>
                  <a:lnTo>
                    <a:pt x="1819" y="1678"/>
                  </a:lnTo>
                  <a:lnTo>
                    <a:pt x="1975" y="1632"/>
                  </a:lnTo>
                  <a:lnTo>
                    <a:pt x="1893" y="1513"/>
                  </a:lnTo>
                  <a:lnTo>
                    <a:pt x="1920" y="1385"/>
                  </a:lnTo>
                  <a:lnTo>
                    <a:pt x="1874" y="1285"/>
                  </a:lnTo>
                  <a:lnTo>
                    <a:pt x="1865" y="1129"/>
                  </a:lnTo>
                  <a:lnTo>
                    <a:pt x="1783" y="967"/>
                  </a:lnTo>
                  <a:lnTo>
                    <a:pt x="1527" y="891"/>
                  </a:lnTo>
                  <a:lnTo>
                    <a:pt x="1289" y="873"/>
                  </a:lnTo>
                  <a:lnTo>
                    <a:pt x="1393" y="781"/>
                  </a:lnTo>
                  <a:lnTo>
                    <a:pt x="1549" y="745"/>
                  </a:lnTo>
                  <a:lnTo>
                    <a:pt x="1620" y="738"/>
                  </a:lnTo>
                  <a:lnTo>
                    <a:pt x="1753" y="732"/>
                  </a:lnTo>
                  <a:lnTo>
                    <a:pt x="1933" y="720"/>
                  </a:lnTo>
                  <a:lnTo>
                    <a:pt x="2107" y="618"/>
                  </a:lnTo>
                  <a:lnTo>
                    <a:pt x="2227" y="516"/>
                  </a:lnTo>
                  <a:lnTo>
                    <a:pt x="2377" y="438"/>
                  </a:lnTo>
                  <a:lnTo>
                    <a:pt x="2515" y="337"/>
                  </a:lnTo>
                  <a:lnTo>
                    <a:pt x="2420" y="343"/>
                  </a:lnTo>
                  <a:lnTo>
                    <a:pt x="2191" y="343"/>
                  </a:lnTo>
                  <a:lnTo>
                    <a:pt x="2077" y="331"/>
                  </a:lnTo>
                  <a:lnTo>
                    <a:pt x="2053" y="301"/>
                  </a:lnTo>
                  <a:lnTo>
                    <a:pt x="1951" y="301"/>
                  </a:lnTo>
                  <a:lnTo>
                    <a:pt x="1795" y="259"/>
                  </a:lnTo>
                  <a:lnTo>
                    <a:pt x="1645" y="289"/>
                  </a:lnTo>
                  <a:lnTo>
                    <a:pt x="1447" y="372"/>
                  </a:lnTo>
                  <a:lnTo>
                    <a:pt x="1297" y="408"/>
                  </a:lnTo>
                  <a:lnTo>
                    <a:pt x="1153" y="414"/>
                  </a:lnTo>
                  <a:lnTo>
                    <a:pt x="1308" y="337"/>
                  </a:lnTo>
                  <a:lnTo>
                    <a:pt x="1465" y="198"/>
                  </a:lnTo>
                  <a:lnTo>
                    <a:pt x="1453" y="168"/>
                  </a:lnTo>
                  <a:lnTo>
                    <a:pt x="1465" y="102"/>
                  </a:lnTo>
                  <a:lnTo>
                    <a:pt x="1477" y="36"/>
                  </a:lnTo>
                  <a:lnTo>
                    <a:pt x="1453" y="0"/>
                  </a:lnTo>
                  <a:lnTo>
                    <a:pt x="1417" y="24"/>
                  </a:lnTo>
                  <a:lnTo>
                    <a:pt x="1356" y="42"/>
                  </a:lnTo>
                  <a:lnTo>
                    <a:pt x="1189" y="102"/>
                  </a:lnTo>
                  <a:lnTo>
                    <a:pt x="1098" y="144"/>
                  </a:lnTo>
                  <a:lnTo>
                    <a:pt x="1026" y="144"/>
                  </a:lnTo>
                  <a:lnTo>
                    <a:pt x="991" y="168"/>
                  </a:lnTo>
                  <a:lnTo>
                    <a:pt x="889" y="331"/>
                  </a:lnTo>
                  <a:lnTo>
                    <a:pt x="852" y="408"/>
                  </a:lnTo>
                  <a:lnTo>
                    <a:pt x="726" y="480"/>
                  </a:lnTo>
                  <a:lnTo>
                    <a:pt x="649" y="540"/>
                  </a:lnTo>
                  <a:lnTo>
                    <a:pt x="643" y="540"/>
                  </a:lnTo>
                  <a:lnTo>
                    <a:pt x="637" y="534"/>
                  </a:lnTo>
                  <a:lnTo>
                    <a:pt x="600" y="516"/>
                  </a:lnTo>
                  <a:lnTo>
                    <a:pt x="564" y="492"/>
                  </a:lnTo>
                  <a:lnTo>
                    <a:pt x="552" y="486"/>
                  </a:lnTo>
                  <a:lnTo>
                    <a:pt x="540" y="474"/>
                  </a:lnTo>
                  <a:lnTo>
                    <a:pt x="528" y="462"/>
                  </a:lnTo>
                  <a:lnTo>
                    <a:pt x="504" y="444"/>
                  </a:lnTo>
                  <a:lnTo>
                    <a:pt x="474" y="426"/>
                  </a:lnTo>
                  <a:lnTo>
                    <a:pt x="444" y="408"/>
                  </a:lnTo>
                  <a:lnTo>
                    <a:pt x="415" y="390"/>
                  </a:lnTo>
                  <a:lnTo>
                    <a:pt x="385" y="372"/>
                  </a:lnTo>
                  <a:lnTo>
                    <a:pt x="366" y="366"/>
                  </a:lnTo>
                  <a:lnTo>
                    <a:pt x="360" y="360"/>
                  </a:lnTo>
                  <a:lnTo>
                    <a:pt x="192" y="234"/>
                  </a:lnTo>
                  <a:lnTo>
                    <a:pt x="210" y="307"/>
                  </a:lnTo>
                  <a:lnTo>
                    <a:pt x="570" y="564"/>
                  </a:lnTo>
                  <a:lnTo>
                    <a:pt x="558" y="618"/>
                  </a:lnTo>
                  <a:lnTo>
                    <a:pt x="444" y="732"/>
                  </a:lnTo>
                  <a:lnTo>
                    <a:pt x="324" y="787"/>
                  </a:lnTo>
                  <a:lnTo>
                    <a:pt x="318" y="787"/>
                  </a:lnTo>
                  <a:lnTo>
                    <a:pt x="258" y="811"/>
                  </a:lnTo>
                  <a:lnTo>
                    <a:pt x="127" y="853"/>
                  </a:lnTo>
                  <a:lnTo>
                    <a:pt x="0" y="901"/>
                  </a:lnTo>
                  <a:lnTo>
                    <a:pt x="0" y="1165"/>
                  </a:lnTo>
                  <a:lnTo>
                    <a:pt x="78" y="1147"/>
                  </a:lnTo>
                  <a:lnTo>
                    <a:pt x="372" y="1015"/>
                  </a:lnTo>
                  <a:lnTo>
                    <a:pt x="336" y="1117"/>
                  </a:lnTo>
                  <a:lnTo>
                    <a:pt x="222" y="1262"/>
                  </a:lnTo>
                  <a:lnTo>
                    <a:pt x="145" y="1453"/>
                  </a:lnTo>
                  <a:lnTo>
                    <a:pt x="139" y="1459"/>
                  </a:lnTo>
                  <a:lnTo>
                    <a:pt x="133" y="1465"/>
                  </a:lnTo>
                  <a:lnTo>
                    <a:pt x="102" y="1495"/>
                  </a:lnTo>
                  <a:lnTo>
                    <a:pt x="90" y="1507"/>
                  </a:lnTo>
                  <a:lnTo>
                    <a:pt x="84" y="1519"/>
                  </a:lnTo>
                  <a:lnTo>
                    <a:pt x="84" y="1531"/>
                  </a:lnTo>
                  <a:lnTo>
                    <a:pt x="96" y="1537"/>
                  </a:lnTo>
                  <a:lnTo>
                    <a:pt x="114" y="1549"/>
                  </a:lnTo>
                  <a:lnTo>
                    <a:pt x="127" y="1567"/>
                  </a:lnTo>
                  <a:lnTo>
                    <a:pt x="139" y="1597"/>
                  </a:lnTo>
                  <a:lnTo>
                    <a:pt x="145" y="1633"/>
                  </a:lnTo>
                  <a:lnTo>
                    <a:pt x="150" y="1663"/>
                  </a:lnTo>
                  <a:lnTo>
                    <a:pt x="156" y="1693"/>
                  </a:lnTo>
                  <a:lnTo>
                    <a:pt x="162" y="1717"/>
                  </a:lnTo>
                  <a:lnTo>
                    <a:pt x="162" y="1723"/>
                  </a:lnTo>
                  <a:lnTo>
                    <a:pt x="216" y="1796"/>
                  </a:lnTo>
                  <a:lnTo>
                    <a:pt x="216" y="1802"/>
                  </a:lnTo>
                  <a:lnTo>
                    <a:pt x="222" y="1814"/>
                  </a:lnTo>
                  <a:lnTo>
                    <a:pt x="228" y="1850"/>
                  </a:lnTo>
                  <a:lnTo>
                    <a:pt x="234" y="1886"/>
                  </a:lnTo>
                  <a:lnTo>
                    <a:pt x="240" y="1904"/>
                  </a:lnTo>
                  <a:lnTo>
                    <a:pt x="240" y="1916"/>
                  </a:lnTo>
                  <a:lnTo>
                    <a:pt x="246" y="1922"/>
                  </a:lnTo>
                  <a:lnTo>
                    <a:pt x="252" y="1934"/>
                  </a:lnTo>
                  <a:lnTo>
                    <a:pt x="258" y="1970"/>
                  </a:lnTo>
                  <a:lnTo>
                    <a:pt x="438" y="1970"/>
                  </a:lnTo>
                  <a:lnTo>
                    <a:pt x="462" y="1922"/>
                  </a:lnTo>
                  <a:lnTo>
                    <a:pt x="624" y="1778"/>
                  </a:lnTo>
                  <a:lnTo>
                    <a:pt x="624" y="177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  <a:cs typeface="+mn-cs"/>
              </a:endParaRPr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hidden">
            <a:xfrm>
              <a:off x="0" y="2496"/>
              <a:ext cx="2112" cy="1604"/>
            </a:xfrm>
            <a:custGeom>
              <a:avLst/>
              <a:gdLst/>
              <a:ahLst/>
              <a:cxnLst>
                <a:cxn ang="0">
                  <a:pos x="580" y="1043"/>
                </a:cxn>
                <a:cxn ang="0">
                  <a:pos x="544" y="683"/>
                </a:cxn>
                <a:cxn ang="0">
                  <a:pos x="670" y="395"/>
                </a:cxn>
                <a:cxn ang="0">
                  <a:pos x="927" y="587"/>
                </a:cxn>
                <a:cxn ang="0">
                  <a:pos x="1214" y="869"/>
                </a:cxn>
                <a:cxn ang="0">
                  <a:pos x="1483" y="1109"/>
                </a:cxn>
                <a:cxn ang="0">
                  <a:pos x="1800" y="1360"/>
                </a:cxn>
                <a:cxn ang="0">
                  <a:pos x="1883" y="1414"/>
                </a:cxn>
                <a:cxn ang="0">
                  <a:pos x="1836" y="1354"/>
                </a:cxn>
                <a:cxn ang="0">
                  <a:pos x="1411" y="1001"/>
                </a:cxn>
                <a:cxn ang="0">
                  <a:pos x="1088" y="683"/>
                </a:cxn>
                <a:cxn ang="0">
                  <a:pos x="723" y="329"/>
                </a:cxn>
                <a:cxn ang="0">
                  <a:pos x="999" y="311"/>
                </a:cxn>
                <a:cxn ang="0">
                  <a:pos x="1286" y="317"/>
                </a:cxn>
                <a:cxn ang="0">
                  <a:pos x="1614" y="269"/>
                </a:cxn>
                <a:cxn ang="0">
                  <a:pos x="2123" y="197"/>
                </a:cxn>
                <a:cxn ang="0">
                  <a:pos x="2075" y="173"/>
                </a:cxn>
                <a:cxn ang="0">
                  <a:pos x="1543" y="257"/>
                </a:cxn>
                <a:cxn ang="0">
                  <a:pos x="1208" y="275"/>
                </a:cxn>
                <a:cxn ang="0">
                  <a:pos x="759" y="257"/>
                </a:cxn>
                <a:cxn ang="0">
                  <a:pos x="819" y="227"/>
                </a:cxn>
                <a:cxn ang="0">
                  <a:pos x="1142" y="0"/>
                </a:cxn>
                <a:cxn ang="0">
                  <a:pos x="1088" y="30"/>
                </a:cxn>
                <a:cxn ang="0">
                  <a:pos x="1010" y="84"/>
                </a:cxn>
                <a:cxn ang="0">
                  <a:pos x="855" y="191"/>
                </a:cxn>
                <a:cxn ang="0">
                  <a:pos x="670" y="281"/>
                </a:cxn>
                <a:cxn ang="0">
                  <a:pos x="634" y="359"/>
                </a:cxn>
                <a:cxn ang="0">
                  <a:pos x="305" y="587"/>
                </a:cxn>
                <a:cxn ang="0">
                  <a:pos x="0" y="725"/>
                </a:cxn>
                <a:cxn ang="0">
                  <a:pos x="0" y="731"/>
                </a:cxn>
                <a:cxn ang="0">
                  <a:pos x="0" y="767"/>
                </a:cxn>
                <a:cxn ang="0">
                  <a:pos x="299" y="635"/>
                </a:cxn>
                <a:cxn ang="0">
                  <a:pos x="592" y="431"/>
                </a:cxn>
                <a:cxn ang="0">
                  <a:pos x="508" y="671"/>
                </a:cxn>
                <a:cxn ang="0">
                  <a:pos x="526" y="995"/>
                </a:cxn>
                <a:cxn ang="0">
                  <a:pos x="460" y="1168"/>
                </a:cxn>
                <a:cxn ang="0">
                  <a:pos x="329" y="1480"/>
                </a:cxn>
                <a:cxn ang="0">
                  <a:pos x="323" y="1696"/>
                </a:cxn>
                <a:cxn ang="0">
                  <a:pos x="329" y="1696"/>
                </a:cxn>
                <a:cxn ang="0">
                  <a:pos x="347" y="1552"/>
                </a:cxn>
                <a:cxn ang="0">
                  <a:pos x="580" y="1043"/>
                </a:cxn>
                <a:cxn ang="0">
                  <a:pos x="580" y="1043"/>
                </a:cxn>
              </a:cxnLst>
              <a:rect l="0" t="0" r="r" b="b"/>
              <a:pathLst>
                <a:path w="2123" h="1696">
                  <a:moveTo>
                    <a:pt x="580" y="1043"/>
                  </a:moveTo>
                  <a:lnTo>
                    <a:pt x="544" y="683"/>
                  </a:lnTo>
                  <a:lnTo>
                    <a:pt x="670" y="395"/>
                  </a:lnTo>
                  <a:lnTo>
                    <a:pt x="927" y="587"/>
                  </a:lnTo>
                  <a:lnTo>
                    <a:pt x="1214" y="869"/>
                  </a:lnTo>
                  <a:lnTo>
                    <a:pt x="1483" y="1109"/>
                  </a:lnTo>
                  <a:lnTo>
                    <a:pt x="1800" y="1360"/>
                  </a:lnTo>
                  <a:lnTo>
                    <a:pt x="1883" y="1414"/>
                  </a:lnTo>
                  <a:lnTo>
                    <a:pt x="1836" y="1354"/>
                  </a:lnTo>
                  <a:lnTo>
                    <a:pt x="1411" y="1001"/>
                  </a:lnTo>
                  <a:lnTo>
                    <a:pt x="1088" y="683"/>
                  </a:lnTo>
                  <a:lnTo>
                    <a:pt x="723" y="329"/>
                  </a:lnTo>
                  <a:lnTo>
                    <a:pt x="999" y="311"/>
                  </a:lnTo>
                  <a:lnTo>
                    <a:pt x="1286" y="317"/>
                  </a:lnTo>
                  <a:lnTo>
                    <a:pt x="1614" y="269"/>
                  </a:lnTo>
                  <a:lnTo>
                    <a:pt x="2123" y="197"/>
                  </a:lnTo>
                  <a:lnTo>
                    <a:pt x="2075" y="173"/>
                  </a:lnTo>
                  <a:lnTo>
                    <a:pt x="1543" y="257"/>
                  </a:lnTo>
                  <a:lnTo>
                    <a:pt x="1208" y="275"/>
                  </a:lnTo>
                  <a:lnTo>
                    <a:pt x="759" y="257"/>
                  </a:lnTo>
                  <a:lnTo>
                    <a:pt x="819" y="227"/>
                  </a:lnTo>
                  <a:lnTo>
                    <a:pt x="1142" y="0"/>
                  </a:lnTo>
                  <a:lnTo>
                    <a:pt x="1088" y="30"/>
                  </a:lnTo>
                  <a:lnTo>
                    <a:pt x="1010" y="84"/>
                  </a:lnTo>
                  <a:lnTo>
                    <a:pt x="855" y="191"/>
                  </a:lnTo>
                  <a:lnTo>
                    <a:pt x="670" y="281"/>
                  </a:lnTo>
                  <a:lnTo>
                    <a:pt x="634" y="359"/>
                  </a:lnTo>
                  <a:lnTo>
                    <a:pt x="305" y="587"/>
                  </a:lnTo>
                  <a:lnTo>
                    <a:pt x="0" y="725"/>
                  </a:lnTo>
                  <a:lnTo>
                    <a:pt x="0" y="731"/>
                  </a:lnTo>
                  <a:lnTo>
                    <a:pt x="0" y="767"/>
                  </a:lnTo>
                  <a:lnTo>
                    <a:pt x="299" y="635"/>
                  </a:lnTo>
                  <a:lnTo>
                    <a:pt x="592" y="431"/>
                  </a:lnTo>
                  <a:lnTo>
                    <a:pt x="508" y="671"/>
                  </a:lnTo>
                  <a:lnTo>
                    <a:pt x="526" y="995"/>
                  </a:lnTo>
                  <a:lnTo>
                    <a:pt x="460" y="1168"/>
                  </a:lnTo>
                  <a:lnTo>
                    <a:pt x="329" y="1480"/>
                  </a:lnTo>
                  <a:lnTo>
                    <a:pt x="323" y="1696"/>
                  </a:lnTo>
                  <a:lnTo>
                    <a:pt x="329" y="1696"/>
                  </a:lnTo>
                  <a:lnTo>
                    <a:pt x="347" y="1552"/>
                  </a:lnTo>
                  <a:lnTo>
                    <a:pt x="580" y="1043"/>
                  </a:lnTo>
                  <a:lnTo>
                    <a:pt x="580" y="1043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  <a:cs typeface="+mn-cs"/>
              </a:endParaRPr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hidden">
            <a:xfrm>
              <a:off x="2092" y="3233"/>
              <a:ext cx="3668" cy="943"/>
            </a:xfrm>
            <a:custGeom>
              <a:avLst/>
              <a:gdLst/>
              <a:ahLst/>
              <a:cxnLst>
                <a:cxn ang="0">
                  <a:pos x="3338" y="288"/>
                </a:cxn>
                <a:cxn ang="0">
                  <a:pos x="3194" y="258"/>
                </a:cxn>
                <a:cxn ang="0">
                  <a:pos x="2816" y="234"/>
                </a:cxn>
                <a:cxn ang="0">
                  <a:pos x="2330" y="306"/>
                </a:cxn>
                <a:cxn ang="0">
                  <a:pos x="2372" y="258"/>
                </a:cxn>
                <a:cxn ang="0">
                  <a:pos x="2624" y="132"/>
                </a:cxn>
                <a:cxn ang="0">
                  <a:pos x="2707" y="24"/>
                </a:cxn>
                <a:cxn ang="0">
                  <a:pos x="2642" y="12"/>
                </a:cxn>
                <a:cxn ang="0">
                  <a:pos x="2515" y="54"/>
                </a:cxn>
                <a:cxn ang="0">
                  <a:pos x="2324" y="66"/>
                </a:cxn>
                <a:cxn ang="0">
                  <a:pos x="2101" y="90"/>
                </a:cxn>
                <a:cxn ang="0">
                  <a:pos x="1855" y="228"/>
                </a:cxn>
                <a:cxn ang="0">
                  <a:pos x="1591" y="337"/>
                </a:cxn>
                <a:cxn ang="0">
                  <a:pos x="1459" y="379"/>
                </a:cxn>
                <a:cxn ang="0">
                  <a:pos x="1417" y="361"/>
                </a:cxn>
                <a:cxn ang="0">
                  <a:pos x="1363" y="331"/>
                </a:cxn>
                <a:cxn ang="0">
                  <a:pos x="1344" y="312"/>
                </a:cxn>
                <a:cxn ang="0">
                  <a:pos x="1290" y="288"/>
                </a:cxn>
                <a:cxn ang="0">
                  <a:pos x="1230" y="252"/>
                </a:cxn>
                <a:cxn ang="0">
                  <a:pos x="1119" y="227"/>
                </a:cxn>
                <a:cxn ang="0">
                  <a:pos x="1320" y="438"/>
                </a:cxn>
                <a:cxn ang="0">
                  <a:pos x="960" y="558"/>
                </a:cxn>
                <a:cxn ang="0">
                  <a:pos x="474" y="630"/>
                </a:cxn>
                <a:cxn ang="0">
                  <a:pos x="132" y="781"/>
                </a:cxn>
                <a:cxn ang="0">
                  <a:pos x="234" y="847"/>
                </a:cxn>
                <a:cxn ang="0">
                  <a:pos x="925" y="739"/>
                </a:cxn>
                <a:cxn ang="0">
                  <a:pos x="637" y="925"/>
                </a:cxn>
                <a:cxn ang="0">
                  <a:pos x="1405" y="943"/>
                </a:cxn>
                <a:cxn ang="0">
                  <a:pos x="1447" y="943"/>
                </a:cxn>
                <a:cxn ang="0">
                  <a:pos x="2888" y="859"/>
                </a:cxn>
                <a:cxn ang="0">
                  <a:pos x="2582" y="708"/>
                </a:cxn>
                <a:cxn ang="0">
                  <a:pos x="2299" y="606"/>
                </a:cxn>
                <a:cxn ang="0">
                  <a:pos x="2606" y="588"/>
                </a:cxn>
                <a:cxn ang="0">
                  <a:pos x="3001" y="582"/>
                </a:cxn>
                <a:cxn ang="0">
                  <a:pos x="3452" y="438"/>
                </a:cxn>
                <a:cxn ang="0">
                  <a:pos x="3668" y="312"/>
                </a:cxn>
                <a:cxn ang="0">
                  <a:pos x="3482" y="300"/>
                </a:cxn>
              </a:cxnLst>
              <a:rect l="0" t="0" r="r" b="b"/>
              <a:pathLst>
                <a:path w="3668" h="943">
                  <a:moveTo>
                    <a:pt x="3482" y="300"/>
                  </a:moveTo>
                  <a:lnTo>
                    <a:pt x="3338" y="288"/>
                  </a:lnTo>
                  <a:lnTo>
                    <a:pt x="3320" y="264"/>
                  </a:lnTo>
                  <a:lnTo>
                    <a:pt x="3194" y="258"/>
                  </a:lnTo>
                  <a:lnTo>
                    <a:pt x="3019" y="216"/>
                  </a:lnTo>
                  <a:lnTo>
                    <a:pt x="2816" y="234"/>
                  </a:lnTo>
                  <a:lnTo>
                    <a:pt x="2533" y="288"/>
                  </a:lnTo>
                  <a:lnTo>
                    <a:pt x="2330" y="306"/>
                  </a:lnTo>
                  <a:lnTo>
                    <a:pt x="2149" y="312"/>
                  </a:lnTo>
                  <a:lnTo>
                    <a:pt x="2372" y="258"/>
                  </a:lnTo>
                  <a:lnTo>
                    <a:pt x="2624" y="156"/>
                  </a:lnTo>
                  <a:lnTo>
                    <a:pt x="2624" y="132"/>
                  </a:lnTo>
                  <a:lnTo>
                    <a:pt x="2666" y="78"/>
                  </a:lnTo>
                  <a:lnTo>
                    <a:pt x="2707" y="24"/>
                  </a:lnTo>
                  <a:lnTo>
                    <a:pt x="2695" y="0"/>
                  </a:lnTo>
                  <a:lnTo>
                    <a:pt x="2642" y="12"/>
                  </a:lnTo>
                  <a:lnTo>
                    <a:pt x="2557" y="30"/>
                  </a:lnTo>
                  <a:lnTo>
                    <a:pt x="2515" y="54"/>
                  </a:lnTo>
                  <a:lnTo>
                    <a:pt x="2425" y="84"/>
                  </a:lnTo>
                  <a:lnTo>
                    <a:pt x="2324" y="66"/>
                  </a:lnTo>
                  <a:lnTo>
                    <a:pt x="2191" y="90"/>
                  </a:lnTo>
                  <a:lnTo>
                    <a:pt x="2101" y="90"/>
                  </a:lnTo>
                  <a:lnTo>
                    <a:pt x="2047" y="108"/>
                  </a:lnTo>
                  <a:lnTo>
                    <a:pt x="1855" y="228"/>
                  </a:lnTo>
                  <a:lnTo>
                    <a:pt x="1771" y="288"/>
                  </a:lnTo>
                  <a:lnTo>
                    <a:pt x="1591" y="337"/>
                  </a:lnTo>
                  <a:lnTo>
                    <a:pt x="1465" y="379"/>
                  </a:lnTo>
                  <a:lnTo>
                    <a:pt x="1459" y="379"/>
                  </a:lnTo>
                  <a:lnTo>
                    <a:pt x="1453" y="373"/>
                  </a:lnTo>
                  <a:lnTo>
                    <a:pt x="1417" y="361"/>
                  </a:lnTo>
                  <a:lnTo>
                    <a:pt x="1381" y="343"/>
                  </a:lnTo>
                  <a:lnTo>
                    <a:pt x="1363" y="331"/>
                  </a:lnTo>
                  <a:lnTo>
                    <a:pt x="1357" y="324"/>
                  </a:lnTo>
                  <a:lnTo>
                    <a:pt x="1344" y="312"/>
                  </a:lnTo>
                  <a:lnTo>
                    <a:pt x="1320" y="300"/>
                  </a:lnTo>
                  <a:lnTo>
                    <a:pt x="1290" y="288"/>
                  </a:lnTo>
                  <a:lnTo>
                    <a:pt x="1260" y="270"/>
                  </a:lnTo>
                  <a:lnTo>
                    <a:pt x="1230" y="252"/>
                  </a:lnTo>
                  <a:lnTo>
                    <a:pt x="1187" y="227"/>
                  </a:lnTo>
                  <a:lnTo>
                    <a:pt x="1119" y="227"/>
                  </a:lnTo>
                  <a:lnTo>
                    <a:pt x="1357" y="397"/>
                  </a:lnTo>
                  <a:lnTo>
                    <a:pt x="1320" y="438"/>
                  </a:lnTo>
                  <a:lnTo>
                    <a:pt x="1135" y="522"/>
                  </a:lnTo>
                  <a:lnTo>
                    <a:pt x="960" y="558"/>
                  </a:lnTo>
                  <a:lnTo>
                    <a:pt x="684" y="600"/>
                  </a:lnTo>
                  <a:lnTo>
                    <a:pt x="474" y="630"/>
                  </a:lnTo>
                  <a:lnTo>
                    <a:pt x="390" y="684"/>
                  </a:lnTo>
                  <a:lnTo>
                    <a:pt x="132" y="781"/>
                  </a:lnTo>
                  <a:lnTo>
                    <a:pt x="0" y="829"/>
                  </a:lnTo>
                  <a:lnTo>
                    <a:pt x="234" y="847"/>
                  </a:lnTo>
                  <a:lnTo>
                    <a:pt x="498" y="829"/>
                  </a:lnTo>
                  <a:lnTo>
                    <a:pt x="925" y="739"/>
                  </a:lnTo>
                  <a:lnTo>
                    <a:pt x="840" y="817"/>
                  </a:lnTo>
                  <a:lnTo>
                    <a:pt x="637" y="925"/>
                  </a:lnTo>
                  <a:lnTo>
                    <a:pt x="613" y="943"/>
                  </a:lnTo>
                  <a:lnTo>
                    <a:pt x="1405" y="943"/>
                  </a:lnTo>
                  <a:lnTo>
                    <a:pt x="1411" y="925"/>
                  </a:lnTo>
                  <a:lnTo>
                    <a:pt x="1447" y="943"/>
                  </a:lnTo>
                  <a:lnTo>
                    <a:pt x="2924" y="943"/>
                  </a:lnTo>
                  <a:lnTo>
                    <a:pt x="2888" y="859"/>
                  </a:lnTo>
                  <a:lnTo>
                    <a:pt x="2713" y="775"/>
                  </a:lnTo>
                  <a:lnTo>
                    <a:pt x="2582" y="708"/>
                  </a:lnTo>
                  <a:lnTo>
                    <a:pt x="2336" y="636"/>
                  </a:lnTo>
                  <a:lnTo>
                    <a:pt x="2299" y="606"/>
                  </a:lnTo>
                  <a:lnTo>
                    <a:pt x="2509" y="582"/>
                  </a:lnTo>
                  <a:lnTo>
                    <a:pt x="2606" y="588"/>
                  </a:lnTo>
                  <a:lnTo>
                    <a:pt x="2773" y="588"/>
                  </a:lnTo>
                  <a:lnTo>
                    <a:pt x="3001" y="582"/>
                  </a:lnTo>
                  <a:lnTo>
                    <a:pt x="3259" y="516"/>
                  </a:lnTo>
                  <a:lnTo>
                    <a:pt x="3452" y="438"/>
                  </a:lnTo>
                  <a:lnTo>
                    <a:pt x="3668" y="391"/>
                  </a:lnTo>
                  <a:lnTo>
                    <a:pt x="3668" y="312"/>
                  </a:lnTo>
                  <a:lnTo>
                    <a:pt x="3482" y="300"/>
                  </a:lnTo>
                  <a:lnTo>
                    <a:pt x="3482" y="30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  <a:cs typeface="+mn-cs"/>
              </a:endParaRPr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hidden">
            <a:xfrm>
              <a:off x="0" y="524"/>
              <a:ext cx="973" cy="1195"/>
            </a:xfrm>
            <a:custGeom>
              <a:avLst/>
              <a:gdLst/>
              <a:ahLst/>
              <a:cxnLst>
                <a:cxn ang="0">
                  <a:pos x="323" y="1186"/>
                </a:cxn>
                <a:cxn ang="0">
                  <a:pos x="490" y="1192"/>
                </a:cxn>
                <a:cxn ang="0">
                  <a:pos x="580" y="1150"/>
                </a:cxn>
                <a:cxn ang="0">
                  <a:pos x="813" y="1085"/>
                </a:cxn>
                <a:cxn ang="0">
                  <a:pos x="933" y="1055"/>
                </a:cxn>
                <a:cxn ang="0">
                  <a:pos x="759" y="989"/>
                </a:cxn>
                <a:cxn ang="0">
                  <a:pos x="556" y="953"/>
                </a:cxn>
                <a:cxn ang="0">
                  <a:pos x="197" y="971"/>
                </a:cxn>
                <a:cxn ang="0">
                  <a:pos x="299" y="893"/>
                </a:cxn>
                <a:cxn ang="0">
                  <a:pos x="496" y="803"/>
                </a:cxn>
                <a:cxn ang="0">
                  <a:pos x="694" y="671"/>
                </a:cxn>
                <a:cxn ang="0">
                  <a:pos x="700" y="671"/>
                </a:cxn>
                <a:cxn ang="0">
                  <a:pos x="712" y="665"/>
                </a:cxn>
                <a:cxn ang="0">
                  <a:pos x="753" y="647"/>
                </a:cxn>
                <a:cxn ang="0">
                  <a:pos x="777" y="641"/>
                </a:cxn>
                <a:cxn ang="0">
                  <a:pos x="789" y="629"/>
                </a:cxn>
                <a:cxn ang="0">
                  <a:pos x="795" y="617"/>
                </a:cxn>
                <a:cxn ang="0">
                  <a:pos x="789" y="611"/>
                </a:cxn>
                <a:cxn ang="0">
                  <a:pos x="783" y="599"/>
                </a:cxn>
                <a:cxn ang="0">
                  <a:pos x="783" y="575"/>
                </a:cxn>
                <a:cxn ang="0">
                  <a:pos x="795" y="545"/>
                </a:cxn>
                <a:cxn ang="0">
                  <a:pos x="807" y="515"/>
                </a:cxn>
                <a:cxn ang="0">
                  <a:pos x="825" y="485"/>
                </a:cxn>
                <a:cxn ang="0">
                  <a:pos x="837" y="455"/>
                </a:cxn>
                <a:cxn ang="0">
                  <a:pos x="843" y="437"/>
                </a:cxn>
                <a:cxn ang="0">
                  <a:pos x="849" y="431"/>
                </a:cxn>
                <a:cxn ang="0">
                  <a:pos x="849" y="347"/>
                </a:cxn>
                <a:cxn ang="0">
                  <a:pos x="849" y="341"/>
                </a:cxn>
                <a:cxn ang="0">
                  <a:pos x="855" y="335"/>
                </a:cxn>
                <a:cxn ang="0">
                  <a:pos x="873" y="305"/>
                </a:cxn>
                <a:cxn ang="0">
                  <a:pos x="885" y="269"/>
                </a:cxn>
                <a:cxn ang="0">
                  <a:pos x="897" y="239"/>
                </a:cxn>
                <a:cxn ang="0">
                  <a:pos x="903" y="227"/>
                </a:cxn>
                <a:cxn ang="0">
                  <a:pos x="909" y="215"/>
                </a:cxn>
                <a:cxn ang="0">
                  <a:pos x="927" y="173"/>
                </a:cxn>
                <a:cxn ang="0">
                  <a:pos x="945" y="137"/>
                </a:cxn>
                <a:cxn ang="0">
                  <a:pos x="951" y="125"/>
                </a:cxn>
                <a:cxn ang="0">
                  <a:pos x="951" y="119"/>
                </a:cxn>
                <a:cxn ang="0">
                  <a:pos x="969" y="0"/>
                </a:cxn>
                <a:cxn ang="0">
                  <a:pos x="945" y="47"/>
                </a:cxn>
                <a:cxn ang="0">
                  <a:pos x="783" y="113"/>
                </a:cxn>
                <a:cxn ang="0">
                  <a:pos x="706" y="161"/>
                </a:cxn>
                <a:cxn ang="0">
                  <a:pos x="460" y="233"/>
                </a:cxn>
                <a:cxn ang="0">
                  <a:pos x="281" y="287"/>
                </a:cxn>
                <a:cxn ang="0">
                  <a:pos x="173" y="293"/>
                </a:cxn>
                <a:cxn ang="0">
                  <a:pos x="12" y="485"/>
                </a:cxn>
                <a:cxn ang="0">
                  <a:pos x="0" y="509"/>
                </a:cxn>
                <a:cxn ang="0">
                  <a:pos x="0" y="1186"/>
                </a:cxn>
                <a:cxn ang="0">
                  <a:pos x="96" y="1180"/>
                </a:cxn>
                <a:cxn ang="0">
                  <a:pos x="323" y="1186"/>
                </a:cxn>
                <a:cxn ang="0">
                  <a:pos x="323" y="1186"/>
                </a:cxn>
              </a:cxnLst>
              <a:rect l="0" t="0" r="r" b="b"/>
              <a:pathLst>
                <a:path w="969" h="1192">
                  <a:moveTo>
                    <a:pt x="323" y="1186"/>
                  </a:moveTo>
                  <a:lnTo>
                    <a:pt x="490" y="1192"/>
                  </a:lnTo>
                  <a:lnTo>
                    <a:pt x="580" y="1150"/>
                  </a:lnTo>
                  <a:lnTo>
                    <a:pt x="813" y="1085"/>
                  </a:lnTo>
                  <a:lnTo>
                    <a:pt x="933" y="1055"/>
                  </a:lnTo>
                  <a:lnTo>
                    <a:pt x="759" y="989"/>
                  </a:lnTo>
                  <a:lnTo>
                    <a:pt x="556" y="953"/>
                  </a:lnTo>
                  <a:lnTo>
                    <a:pt x="197" y="971"/>
                  </a:lnTo>
                  <a:lnTo>
                    <a:pt x="299" y="893"/>
                  </a:lnTo>
                  <a:lnTo>
                    <a:pt x="496" y="803"/>
                  </a:lnTo>
                  <a:lnTo>
                    <a:pt x="694" y="671"/>
                  </a:lnTo>
                  <a:lnTo>
                    <a:pt x="700" y="671"/>
                  </a:lnTo>
                  <a:lnTo>
                    <a:pt x="712" y="665"/>
                  </a:lnTo>
                  <a:lnTo>
                    <a:pt x="753" y="647"/>
                  </a:lnTo>
                  <a:lnTo>
                    <a:pt x="777" y="641"/>
                  </a:lnTo>
                  <a:lnTo>
                    <a:pt x="789" y="629"/>
                  </a:lnTo>
                  <a:lnTo>
                    <a:pt x="795" y="617"/>
                  </a:lnTo>
                  <a:lnTo>
                    <a:pt x="789" y="611"/>
                  </a:lnTo>
                  <a:lnTo>
                    <a:pt x="783" y="599"/>
                  </a:lnTo>
                  <a:lnTo>
                    <a:pt x="783" y="575"/>
                  </a:lnTo>
                  <a:lnTo>
                    <a:pt x="795" y="545"/>
                  </a:lnTo>
                  <a:lnTo>
                    <a:pt x="807" y="515"/>
                  </a:lnTo>
                  <a:lnTo>
                    <a:pt x="825" y="485"/>
                  </a:lnTo>
                  <a:lnTo>
                    <a:pt x="837" y="455"/>
                  </a:lnTo>
                  <a:lnTo>
                    <a:pt x="843" y="437"/>
                  </a:lnTo>
                  <a:lnTo>
                    <a:pt x="849" y="431"/>
                  </a:lnTo>
                  <a:lnTo>
                    <a:pt x="849" y="347"/>
                  </a:lnTo>
                  <a:lnTo>
                    <a:pt x="849" y="341"/>
                  </a:lnTo>
                  <a:lnTo>
                    <a:pt x="855" y="335"/>
                  </a:lnTo>
                  <a:lnTo>
                    <a:pt x="873" y="305"/>
                  </a:lnTo>
                  <a:lnTo>
                    <a:pt x="885" y="269"/>
                  </a:lnTo>
                  <a:lnTo>
                    <a:pt x="897" y="239"/>
                  </a:lnTo>
                  <a:lnTo>
                    <a:pt x="903" y="227"/>
                  </a:lnTo>
                  <a:lnTo>
                    <a:pt x="909" y="215"/>
                  </a:lnTo>
                  <a:lnTo>
                    <a:pt x="927" y="173"/>
                  </a:lnTo>
                  <a:lnTo>
                    <a:pt x="945" y="137"/>
                  </a:lnTo>
                  <a:lnTo>
                    <a:pt x="951" y="125"/>
                  </a:lnTo>
                  <a:lnTo>
                    <a:pt x="951" y="119"/>
                  </a:lnTo>
                  <a:lnTo>
                    <a:pt x="969" y="0"/>
                  </a:lnTo>
                  <a:lnTo>
                    <a:pt x="945" y="47"/>
                  </a:lnTo>
                  <a:lnTo>
                    <a:pt x="783" y="113"/>
                  </a:lnTo>
                  <a:lnTo>
                    <a:pt x="706" y="161"/>
                  </a:lnTo>
                  <a:lnTo>
                    <a:pt x="460" y="233"/>
                  </a:lnTo>
                  <a:lnTo>
                    <a:pt x="281" y="287"/>
                  </a:lnTo>
                  <a:lnTo>
                    <a:pt x="173" y="293"/>
                  </a:lnTo>
                  <a:lnTo>
                    <a:pt x="12" y="485"/>
                  </a:lnTo>
                  <a:lnTo>
                    <a:pt x="0" y="509"/>
                  </a:lnTo>
                  <a:lnTo>
                    <a:pt x="0" y="1186"/>
                  </a:lnTo>
                  <a:lnTo>
                    <a:pt x="96" y="1180"/>
                  </a:lnTo>
                  <a:lnTo>
                    <a:pt x="323" y="1186"/>
                  </a:lnTo>
                  <a:lnTo>
                    <a:pt x="323" y="118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  <a:cs typeface="+mn-cs"/>
              </a:endParaRPr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hidden">
            <a:xfrm>
              <a:off x="3188" y="1"/>
              <a:ext cx="2570" cy="2266"/>
            </a:xfrm>
            <a:custGeom>
              <a:avLst/>
              <a:gdLst/>
              <a:ahLst/>
              <a:cxnLst>
                <a:cxn ang="0">
                  <a:pos x="859" y="612"/>
                </a:cxn>
                <a:cxn ang="0">
                  <a:pos x="1087" y="853"/>
                </a:cxn>
                <a:cxn ang="0">
                  <a:pos x="961" y="913"/>
                </a:cxn>
                <a:cxn ang="0">
                  <a:pos x="786" y="883"/>
                </a:cxn>
                <a:cxn ang="0">
                  <a:pos x="450" y="931"/>
                </a:cxn>
                <a:cxn ang="0">
                  <a:pos x="150" y="1075"/>
                </a:cxn>
                <a:cxn ang="0">
                  <a:pos x="78" y="1165"/>
                </a:cxn>
                <a:cxn ang="0">
                  <a:pos x="361" y="1256"/>
                </a:cxn>
                <a:cxn ang="0">
                  <a:pos x="444" y="1316"/>
                </a:cxn>
                <a:cxn ang="0">
                  <a:pos x="697" y="1400"/>
                </a:cxn>
                <a:cxn ang="0">
                  <a:pos x="1026" y="1346"/>
                </a:cxn>
                <a:cxn ang="0">
                  <a:pos x="991" y="1412"/>
                </a:cxn>
                <a:cxn ang="0">
                  <a:pos x="804" y="1574"/>
                </a:cxn>
                <a:cxn ang="0">
                  <a:pos x="726" y="1718"/>
                </a:cxn>
                <a:cxn ang="0">
                  <a:pos x="768" y="1742"/>
                </a:cxn>
                <a:cxn ang="0">
                  <a:pos x="865" y="1693"/>
                </a:cxn>
                <a:cxn ang="0">
                  <a:pos x="991" y="1699"/>
                </a:cxn>
                <a:cxn ang="0">
                  <a:pos x="1135" y="1627"/>
                </a:cxn>
                <a:cxn ang="0">
                  <a:pos x="1183" y="1669"/>
                </a:cxn>
                <a:cxn ang="0">
                  <a:pos x="1399" y="1436"/>
                </a:cxn>
                <a:cxn ang="0">
                  <a:pos x="1615" y="1334"/>
                </a:cxn>
                <a:cxn ang="0">
                  <a:pos x="1645" y="1370"/>
                </a:cxn>
                <a:cxn ang="0">
                  <a:pos x="1681" y="1430"/>
                </a:cxn>
                <a:cxn ang="0">
                  <a:pos x="1699" y="1466"/>
                </a:cxn>
                <a:cxn ang="0">
                  <a:pos x="1747" y="1550"/>
                </a:cxn>
                <a:cxn ang="0">
                  <a:pos x="1772" y="1586"/>
                </a:cxn>
                <a:cxn ang="0">
                  <a:pos x="2124" y="2248"/>
                </a:cxn>
                <a:cxn ang="0">
                  <a:pos x="1693" y="1322"/>
                </a:cxn>
                <a:cxn ang="0">
                  <a:pos x="1861" y="1165"/>
                </a:cxn>
                <a:cxn ang="0">
                  <a:pos x="2173" y="1099"/>
                </a:cxn>
                <a:cxn ang="0">
                  <a:pos x="2390" y="1009"/>
                </a:cxn>
                <a:cxn ang="0">
                  <a:pos x="2570" y="805"/>
                </a:cxn>
                <a:cxn ang="0">
                  <a:pos x="2342" y="781"/>
                </a:cxn>
                <a:cxn ang="0">
                  <a:pos x="2114" y="763"/>
                </a:cxn>
                <a:cxn ang="0">
                  <a:pos x="2408" y="433"/>
                </a:cxn>
                <a:cxn ang="0">
                  <a:pos x="2426" y="421"/>
                </a:cxn>
                <a:cxn ang="0">
                  <a:pos x="2474" y="379"/>
                </a:cxn>
                <a:cxn ang="0">
                  <a:pos x="2492" y="355"/>
                </a:cxn>
                <a:cxn ang="0">
                  <a:pos x="2474" y="337"/>
                </a:cxn>
                <a:cxn ang="0">
                  <a:pos x="2474" y="271"/>
                </a:cxn>
                <a:cxn ang="0">
                  <a:pos x="2492" y="192"/>
                </a:cxn>
                <a:cxn ang="0">
                  <a:pos x="2504" y="132"/>
                </a:cxn>
                <a:cxn ang="0">
                  <a:pos x="2492" y="36"/>
                </a:cxn>
                <a:cxn ang="0">
                  <a:pos x="2492" y="24"/>
                </a:cxn>
                <a:cxn ang="0">
                  <a:pos x="2102" y="0"/>
                </a:cxn>
                <a:cxn ang="0">
                  <a:pos x="1909" y="90"/>
                </a:cxn>
                <a:cxn ang="0">
                  <a:pos x="1747" y="535"/>
                </a:cxn>
                <a:cxn ang="0">
                  <a:pos x="1711" y="469"/>
                </a:cxn>
                <a:cxn ang="0">
                  <a:pos x="1633" y="144"/>
                </a:cxn>
                <a:cxn ang="0">
                  <a:pos x="1579" y="0"/>
                </a:cxn>
                <a:cxn ang="0">
                  <a:pos x="738" y="186"/>
                </a:cxn>
                <a:cxn ang="0">
                  <a:pos x="756" y="463"/>
                </a:cxn>
              </a:cxnLst>
              <a:rect l="0" t="0" r="r" b="b"/>
              <a:pathLst>
                <a:path w="2570" h="2266">
                  <a:moveTo>
                    <a:pt x="756" y="463"/>
                  </a:moveTo>
                  <a:lnTo>
                    <a:pt x="859" y="612"/>
                  </a:lnTo>
                  <a:lnTo>
                    <a:pt x="937" y="720"/>
                  </a:lnTo>
                  <a:lnTo>
                    <a:pt x="1087" y="853"/>
                  </a:lnTo>
                  <a:lnTo>
                    <a:pt x="1105" y="907"/>
                  </a:lnTo>
                  <a:lnTo>
                    <a:pt x="961" y="913"/>
                  </a:lnTo>
                  <a:lnTo>
                    <a:pt x="895" y="901"/>
                  </a:lnTo>
                  <a:lnTo>
                    <a:pt x="786" y="883"/>
                  </a:lnTo>
                  <a:lnTo>
                    <a:pt x="637" y="859"/>
                  </a:lnTo>
                  <a:lnTo>
                    <a:pt x="450" y="931"/>
                  </a:lnTo>
                  <a:lnTo>
                    <a:pt x="306" y="1021"/>
                  </a:lnTo>
                  <a:lnTo>
                    <a:pt x="150" y="1075"/>
                  </a:lnTo>
                  <a:lnTo>
                    <a:pt x="0" y="1153"/>
                  </a:lnTo>
                  <a:lnTo>
                    <a:pt x="78" y="1165"/>
                  </a:lnTo>
                  <a:lnTo>
                    <a:pt x="264" y="1220"/>
                  </a:lnTo>
                  <a:lnTo>
                    <a:pt x="361" y="1256"/>
                  </a:lnTo>
                  <a:lnTo>
                    <a:pt x="367" y="1298"/>
                  </a:lnTo>
                  <a:lnTo>
                    <a:pt x="444" y="1316"/>
                  </a:lnTo>
                  <a:lnTo>
                    <a:pt x="558" y="1400"/>
                  </a:lnTo>
                  <a:lnTo>
                    <a:pt x="697" y="1400"/>
                  </a:lnTo>
                  <a:lnTo>
                    <a:pt x="895" y="1346"/>
                  </a:lnTo>
                  <a:lnTo>
                    <a:pt x="1026" y="1346"/>
                  </a:lnTo>
                  <a:lnTo>
                    <a:pt x="1147" y="1358"/>
                  </a:lnTo>
                  <a:lnTo>
                    <a:pt x="991" y="1412"/>
                  </a:lnTo>
                  <a:lnTo>
                    <a:pt x="804" y="1538"/>
                  </a:lnTo>
                  <a:lnTo>
                    <a:pt x="804" y="1574"/>
                  </a:lnTo>
                  <a:lnTo>
                    <a:pt x="762" y="1645"/>
                  </a:lnTo>
                  <a:lnTo>
                    <a:pt x="726" y="1718"/>
                  </a:lnTo>
                  <a:lnTo>
                    <a:pt x="732" y="1754"/>
                  </a:lnTo>
                  <a:lnTo>
                    <a:pt x="768" y="1742"/>
                  </a:lnTo>
                  <a:lnTo>
                    <a:pt x="829" y="1730"/>
                  </a:lnTo>
                  <a:lnTo>
                    <a:pt x="865" y="1693"/>
                  </a:lnTo>
                  <a:lnTo>
                    <a:pt x="925" y="1663"/>
                  </a:lnTo>
                  <a:lnTo>
                    <a:pt x="991" y="1699"/>
                  </a:lnTo>
                  <a:lnTo>
                    <a:pt x="1087" y="1675"/>
                  </a:lnTo>
                  <a:lnTo>
                    <a:pt x="1135" y="1627"/>
                  </a:lnTo>
                  <a:lnTo>
                    <a:pt x="1147" y="1687"/>
                  </a:lnTo>
                  <a:lnTo>
                    <a:pt x="1183" y="1669"/>
                  </a:lnTo>
                  <a:lnTo>
                    <a:pt x="1333" y="1514"/>
                  </a:lnTo>
                  <a:lnTo>
                    <a:pt x="1399" y="1436"/>
                  </a:lnTo>
                  <a:lnTo>
                    <a:pt x="1526" y="1382"/>
                  </a:lnTo>
                  <a:lnTo>
                    <a:pt x="1615" y="1334"/>
                  </a:lnTo>
                  <a:lnTo>
                    <a:pt x="1627" y="1346"/>
                  </a:lnTo>
                  <a:lnTo>
                    <a:pt x="1645" y="1370"/>
                  </a:lnTo>
                  <a:lnTo>
                    <a:pt x="1669" y="1400"/>
                  </a:lnTo>
                  <a:lnTo>
                    <a:pt x="1681" y="1430"/>
                  </a:lnTo>
                  <a:lnTo>
                    <a:pt x="1687" y="1448"/>
                  </a:lnTo>
                  <a:lnTo>
                    <a:pt x="1699" y="1466"/>
                  </a:lnTo>
                  <a:lnTo>
                    <a:pt x="1729" y="1520"/>
                  </a:lnTo>
                  <a:lnTo>
                    <a:pt x="1747" y="1550"/>
                  </a:lnTo>
                  <a:lnTo>
                    <a:pt x="1766" y="1574"/>
                  </a:lnTo>
                  <a:lnTo>
                    <a:pt x="1772" y="1586"/>
                  </a:lnTo>
                  <a:lnTo>
                    <a:pt x="1778" y="1592"/>
                  </a:lnTo>
                  <a:lnTo>
                    <a:pt x="2124" y="2248"/>
                  </a:lnTo>
                  <a:lnTo>
                    <a:pt x="2215" y="2266"/>
                  </a:lnTo>
                  <a:lnTo>
                    <a:pt x="1693" y="1322"/>
                  </a:lnTo>
                  <a:lnTo>
                    <a:pt x="1723" y="1262"/>
                  </a:lnTo>
                  <a:lnTo>
                    <a:pt x="1861" y="1165"/>
                  </a:lnTo>
                  <a:lnTo>
                    <a:pt x="1988" y="1129"/>
                  </a:lnTo>
                  <a:lnTo>
                    <a:pt x="2173" y="1099"/>
                  </a:lnTo>
                  <a:lnTo>
                    <a:pt x="2318" y="1075"/>
                  </a:lnTo>
                  <a:lnTo>
                    <a:pt x="2390" y="1009"/>
                  </a:lnTo>
                  <a:lnTo>
                    <a:pt x="2570" y="895"/>
                  </a:lnTo>
                  <a:lnTo>
                    <a:pt x="2570" y="805"/>
                  </a:lnTo>
                  <a:lnTo>
                    <a:pt x="2516" y="787"/>
                  </a:lnTo>
                  <a:lnTo>
                    <a:pt x="2342" y="781"/>
                  </a:lnTo>
                  <a:lnTo>
                    <a:pt x="2042" y="871"/>
                  </a:lnTo>
                  <a:lnTo>
                    <a:pt x="2114" y="763"/>
                  </a:lnTo>
                  <a:lnTo>
                    <a:pt x="2264" y="624"/>
                  </a:lnTo>
                  <a:lnTo>
                    <a:pt x="2408" y="433"/>
                  </a:lnTo>
                  <a:lnTo>
                    <a:pt x="2414" y="433"/>
                  </a:lnTo>
                  <a:lnTo>
                    <a:pt x="2426" y="421"/>
                  </a:lnTo>
                  <a:lnTo>
                    <a:pt x="2456" y="397"/>
                  </a:lnTo>
                  <a:lnTo>
                    <a:pt x="2474" y="379"/>
                  </a:lnTo>
                  <a:lnTo>
                    <a:pt x="2486" y="367"/>
                  </a:lnTo>
                  <a:lnTo>
                    <a:pt x="2492" y="355"/>
                  </a:lnTo>
                  <a:lnTo>
                    <a:pt x="2486" y="349"/>
                  </a:lnTo>
                  <a:lnTo>
                    <a:pt x="2474" y="337"/>
                  </a:lnTo>
                  <a:lnTo>
                    <a:pt x="2474" y="307"/>
                  </a:lnTo>
                  <a:lnTo>
                    <a:pt x="2474" y="271"/>
                  </a:lnTo>
                  <a:lnTo>
                    <a:pt x="2480" y="228"/>
                  </a:lnTo>
                  <a:lnTo>
                    <a:pt x="2492" y="192"/>
                  </a:lnTo>
                  <a:lnTo>
                    <a:pt x="2498" y="156"/>
                  </a:lnTo>
                  <a:lnTo>
                    <a:pt x="2504" y="132"/>
                  </a:lnTo>
                  <a:lnTo>
                    <a:pt x="2504" y="126"/>
                  </a:lnTo>
                  <a:lnTo>
                    <a:pt x="2492" y="36"/>
                  </a:lnTo>
                  <a:lnTo>
                    <a:pt x="2492" y="36"/>
                  </a:lnTo>
                  <a:lnTo>
                    <a:pt x="2492" y="24"/>
                  </a:lnTo>
                  <a:lnTo>
                    <a:pt x="2498" y="0"/>
                  </a:lnTo>
                  <a:lnTo>
                    <a:pt x="2102" y="0"/>
                  </a:lnTo>
                  <a:lnTo>
                    <a:pt x="2006" y="60"/>
                  </a:lnTo>
                  <a:lnTo>
                    <a:pt x="1909" y="90"/>
                  </a:lnTo>
                  <a:lnTo>
                    <a:pt x="1808" y="337"/>
                  </a:lnTo>
                  <a:lnTo>
                    <a:pt x="1747" y="535"/>
                  </a:lnTo>
                  <a:lnTo>
                    <a:pt x="1687" y="588"/>
                  </a:lnTo>
                  <a:lnTo>
                    <a:pt x="1711" y="469"/>
                  </a:lnTo>
                  <a:lnTo>
                    <a:pt x="1687" y="343"/>
                  </a:lnTo>
                  <a:lnTo>
                    <a:pt x="1633" y="144"/>
                  </a:lnTo>
                  <a:lnTo>
                    <a:pt x="1585" y="12"/>
                  </a:lnTo>
                  <a:lnTo>
                    <a:pt x="1579" y="0"/>
                  </a:lnTo>
                  <a:lnTo>
                    <a:pt x="786" y="0"/>
                  </a:lnTo>
                  <a:lnTo>
                    <a:pt x="738" y="186"/>
                  </a:lnTo>
                  <a:lnTo>
                    <a:pt x="756" y="463"/>
                  </a:lnTo>
                  <a:lnTo>
                    <a:pt x="756" y="463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  <a:cs typeface="+mn-cs"/>
              </a:endParaRPr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hidden">
            <a:xfrm>
              <a:off x="3525" y="1"/>
              <a:ext cx="2185" cy="1508"/>
            </a:xfrm>
            <a:custGeom>
              <a:avLst/>
              <a:gdLst/>
              <a:ahLst/>
              <a:cxnLst>
                <a:cxn ang="0">
                  <a:pos x="1034" y="767"/>
                </a:cxn>
                <a:cxn ang="0">
                  <a:pos x="1190" y="1235"/>
                </a:cxn>
                <a:cxn ang="0">
                  <a:pos x="956" y="1193"/>
                </a:cxn>
                <a:cxn ang="0">
                  <a:pos x="723" y="1127"/>
                </a:cxn>
                <a:cxn ang="0">
                  <a:pos x="442" y="1109"/>
                </a:cxn>
                <a:cxn ang="0">
                  <a:pos x="0" y="1079"/>
                </a:cxn>
                <a:cxn ang="0">
                  <a:pos x="30" y="1115"/>
                </a:cxn>
                <a:cxn ang="0">
                  <a:pos x="496" y="1133"/>
                </a:cxn>
                <a:cxn ang="0">
                  <a:pos x="777" y="1187"/>
                </a:cxn>
                <a:cxn ang="0">
                  <a:pos x="1130" y="1301"/>
                </a:cxn>
                <a:cxn ang="0">
                  <a:pos x="1070" y="1319"/>
                </a:cxn>
                <a:cxn ang="0">
                  <a:pos x="711" y="1505"/>
                </a:cxn>
                <a:cxn ang="0">
                  <a:pos x="765" y="1481"/>
                </a:cxn>
                <a:cxn ang="0">
                  <a:pos x="861" y="1439"/>
                </a:cxn>
                <a:cxn ang="0">
                  <a:pos x="1022" y="1355"/>
                </a:cxn>
                <a:cxn ang="0">
                  <a:pos x="1214" y="1295"/>
                </a:cxn>
                <a:cxn ang="0">
                  <a:pos x="1267" y="1223"/>
                </a:cxn>
                <a:cxn ang="0">
                  <a:pos x="1632" y="1043"/>
                </a:cxn>
                <a:cxn ang="0">
                  <a:pos x="1931" y="953"/>
                </a:cxn>
                <a:cxn ang="0">
                  <a:pos x="2176" y="821"/>
                </a:cxn>
                <a:cxn ang="0">
                  <a:pos x="1961" y="911"/>
                </a:cxn>
                <a:cxn ang="0">
                  <a:pos x="1656" y="989"/>
                </a:cxn>
                <a:cxn ang="0">
                  <a:pos x="1339" y="1151"/>
                </a:cxn>
                <a:cxn ang="0">
                  <a:pos x="1501" y="905"/>
                </a:cxn>
                <a:cxn ang="0">
                  <a:pos x="1620" y="545"/>
                </a:cxn>
                <a:cxn ang="0">
                  <a:pos x="1740" y="372"/>
                </a:cxn>
                <a:cxn ang="0">
                  <a:pos x="1979" y="60"/>
                </a:cxn>
                <a:cxn ang="0">
                  <a:pos x="2003" y="0"/>
                </a:cxn>
                <a:cxn ang="0">
                  <a:pos x="1973" y="0"/>
                </a:cxn>
                <a:cxn ang="0">
                  <a:pos x="1596" y="480"/>
                </a:cxn>
                <a:cxn ang="0">
                  <a:pos x="1477" y="887"/>
                </a:cxn>
                <a:cxn ang="0">
                  <a:pos x="1255" y="1175"/>
                </a:cxn>
                <a:cxn ang="0">
                  <a:pos x="1130" y="905"/>
                </a:cxn>
                <a:cxn ang="0">
                  <a:pos x="1010" y="540"/>
                </a:cxn>
                <a:cxn ang="0">
                  <a:pos x="885" y="222"/>
                </a:cxn>
                <a:cxn ang="0">
                  <a:pos x="789" y="0"/>
                </a:cxn>
                <a:cxn ang="0">
                  <a:pos x="753" y="0"/>
                </a:cxn>
                <a:cxn ang="0">
                  <a:pos x="903" y="354"/>
                </a:cxn>
                <a:cxn ang="0">
                  <a:pos x="1034" y="767"/>
                </a:cxn>
                <a:cxn ang="0">
                  <a:pos x="1034" y="767"/>
                </a:cxn>
              </a:cxnLst>
              <a:rect l="0" t="0" r="r" b="b"/>
              <a:pathLst>
                <a:path w="2176" h="1505">
                  <a:moveTo>
                    <a:pt x="1034" y="767"/>
                  </a:moveTo>
                  <a:lnTo>
                    <a:pt x="1190" y="1235"/>
                  </a:lnTo>
                  <a:lnTo>
                    <a:pt x="956" y="1193"/>
                  </a:lnTo>
                  <a:lnTo>
                    <a:pt x="723" y="1127"/>
                  </a:lnTo>
                  <a:lnTo>
                    <a:pt x="442" y="1109"/>
                  </a:lnTo>
                  <a:lnTo>
                    <a:pt x="0" y="1079"/>
                  </a:lnTo>
                  <a:lnTo>
                    <a:pt x="30" y="1115"/>
                  </a:lnTo>
                  <a:lnTo>
                    <a:pt x="496" y="1133"/>
                  </a:lnTo>
                  <a:lnTo>
                    <a:pt x="777" y="1187"/>
                  </a:lnTo>
                  <a:lnTo>
                    <a:pt x="1130" y="1301"/>
                  </a:lnTo>
                  <a:lnTo>
                    <a:pt x="1070" y="1319"/>
                  </a:lnTo>
                  <a:lnTo>
                    <a:pt x="711" y="1505"/>
                  </a:lnTo>
                  <a:lnTo>
                    <a:pt x="765" y="1481"/>
                  </a:lnTo>
                  <a:lnTo>
                    <a:pt x="861" y="1439"/>
                  </a:lnTo>
                  <a:lnTo>
                    <a:pt x="1022" y="1355"/>
                  </a:lnTo>
                  <a:lnTo>
                    <a:pt x="1214" y="1295"/>
                  </a:lnTo>
                  <a:lnTo>
                    <a:pt x="1267" y="1223"/>
                  </a:lnTo>
                  <a:lnTo>
                    <a:pt x="1632" y="1043"/>
                  </a:lnTo>
                  <a:lnTo>
                    <a:pt x="1931" y="953"/>
                  </a:lnTo>
                  <a:lnTo>
                    <a:pt x="2176" y="821"/>
                  </a:lnTo>
                  <a:lnTo>
                    <a:pt x="1961" y="911"/>
                  </a:lnTo>
                  <a:lnTo>
                    <a:pt x="1656" y="989"/>
                  </a:lnTo>
                  <a:lnTo>
                    <a:pt x="1339" y="1151"/>
                  </a:lnTo>
                  <a:lnTo>
                    <a:pt x="1501" y="905"/>
                  </a:lnTo>
                  <a:lnTo>
                    <a:pt x="1620" y="545"/>
                  </a:lnTo>
                  <a:lnTo>
                    <a:pt x="1740" y="372"/>
                  </a:lnTo>
                  <a:lnTo>
                    <a:pt x="1979" y="60"/>
                  </a:lnTo>
                  <a:lnTo>
                    <a:pt x="2003" y="0"/>
                  </a:lnTo>
                  <a:lnTo>
                    <a:pt x="1973" y="0"/>
                  </a:lnTo>
                  <a:lnTo>
                    <a:pt x="1596" y="480"/>
                  </a:lnTo>
                  <a:lnTo>
                    <a:pt x="1477" y="887"/>
                  </a:lnTo>
                  <a:lnTo>
                    <a:pt x="1255" y="1175"/>
                  </a:lnTo>
                  <a:lnTo>
                    <a:pt x="1130" y="905"/>
                  </a:lnTo>
                  <a:lnTo>
                    <a:pt x="1010" y="540"/>
                  </a:lnTo>
                  <a:lnTo>
                    <a:pt x="885" y="222"/>
                  </a:lnTo>
                  <a:lnTo>
                    <a:pt x="789" y="0"/>
                  </a:lnTo>
                  <a:lnTo>
                    <a:pt x="753" y="0"/>
                  </a:lnTo>
                  <a:lnTo>
                    <a:pt x="903" y="354"/>
                  </a:lnTo>
                  <a:lnTo>
                    <a:pt x="1034" y="767"/>
                  </a:lnTo>
                  <a:lnTo>
                    <a:pt x="1034" y="767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  <a:cs typeface="+mn-cs"/>
              </a:endParaRPr>
            </a:p>
          </p:txBody>
        </p:sp>
        <p:sp>
          <p:nvSpPr>
            <p:cNvPr id="11" name="Freeform 9"/>
            <p:cNvSpPr>
              <a:spLocks/>
            </p:cNvSpPr>
            <p:nvPr/>
          </p:nvSpPr>
          <p:spPr bwMode="hidden">
            <a:xfrm>
              <a:off x="0" y="649"/>
              <a:ext cx="816" cy="806"/>
            </a:xfrm>
            <a:custGeom>
              <a:avLst/>
              <a:gdLst/>
              <a:ahLst/>
              <a:cxnLst>
                <a:cxn ang="0">
                  <a:pos x="161" y="564"/>
                </a:cxn>
                <a:cxn ang="0">
                  <a:pos x="329" y="438"/>
                </a:cxn>
                <a:cxn ang="0">
                  <a:pos x="646" y="216"/>
                </a:cxn>
                <a:cxn ang="0">
                  <a:pos x="813" y="0"/>
                </a:cxn>
                <a:cxn ang="0">
                  <a:pos x="676" y="150"/>
                </a:cxn>
                <a:cxn ang="0">
                  <a:pos x="144" y="504"/>
                </a:cxn>
                <a:cxn ang="0">
                  <a:pos x="0" y="732"/>
                </a:cxn>
                <a:cxn ang="0">
                  <a:pos x="0" y="804"/>
                </a:cxn>
                <a:cxn ang="0">
                  <a:pos x="161" y="564"/>
                </a:cxn>
                <a:cxn ang="0">
                  <a:pos x="161" y="564"/>
                </a:cxn>
              </a:cxnLst>
              <a:rect l="0" t="0" r="r" b="b"/>
              <a:pathLst>
                <a:path w="813" h="804">
                  <a:moveTo>
                    <a:pt x="161" y="564"/>
                  </a:moveTo>
                  <a:lnTo>
                    <a:pt x="329" y="438"/>
                  </a:lnTo>
                  <a:lnTo>
                    <a:pt x="646" y="216"/>
                  </a:lnTo>
                  <a:lnTo>
                    <a:pt x="813" y="0"/>
                  </a:lnTo>
                  <a:lnTo>
                    <a:pt x="676" y="150"/>
                  </a:lnTo>
                  <a:lnTo>
                    <a:pt x="144" y="504"/>
                  </a:lnTo>
                  <a:lnTo>
                    <a:pt x="0" y="732"/>
                  </a:lnTo>
                  <a:lnTo>
                    <a:pt x="0" y="804"/>
                  </a:lnTo>
                  <a:lnTo>
                    <a:pt x="161" y="564"/>
                  </a:lnTo>
                  <a:lnTo>
                    <a:pt x="161" y="564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  <a:cs typeface="+mn-cs"/>
              </a:endParaRPr>
            </a:p>
          </p:txBody>
        </p:sp>
        <p:sp>
          <p:nvSpPr>
            <p:cNvPr id="12" name="Freeform 10"/>
            <p:cNvSpPr>
              <a:spLocks/>
            </p:cNvSpPr>
            <p:nvPr/>
          </p:nvSpPr>
          <p:spPr bwMode="hidden">
            <a:xfrm>
              <a:off x="0" y="1545"/>
              <a:ext cx="762" cy="107"/>
            </a:xfrm>
            <a:custGeom>
              <a:avLst/>
              <a:gdLst/>
              <a:ahLst/>
              <a:cxnLst>
                <a:cxn ang="0">
                  <a:pos x="460" y="66"/>
                </a:cxn>
                <a:cxn ang="0">
                  <a:pos x="759" y="0"/>
                </a:cxn>
                <a:cxn ang="0">
                  <a:pos x="496" y="36"/>
                </a:cxn>
                <a:cxn ang="0">
                  <a:pos x="138" y="48"/>
                </a:cxn>
                <a:cxn ang="0">
                  <a:pos x="0" y="78"/>
                </a:cxn>
                <a:cxn ang="0">
                  <a:pos x="0" y="107"/>
                </a:cxn>
                <a:cxn ang="0">
                  <a:pos x="96" y="89"/>
                </a:cxn>
                <a:cxn ang="0">
                  <a:pos x="460" y="66"/>
                </a:cxn>
                <a:cxn ang="0">
                  <a:pos x="460" y="66"/>
                </a:cxn>
              </a:cxnLst>
              <a:rect l="0" t="0" r="r" b="b"/>
              <a:pathLst>
                <a:path w="759" h="107">
                  <a:moveTo>
                    <a:pt x="460" y="66"/>
                  </a:moveTo>
                  <a:lnTo>
                    <a:pt x="759" y="0"/>
                  </a:lnTo>
                  <a:lnTo>
                    <a:pt x="496" y="36"/>
                  </a:lnTo>
                  <a:lnTo>
                    <a:pt x="138" y="48"/>
                  </a:lnTo>
                  <a:lnTo>
                    <a:pt x="0" y="78"/>
                  </a:lnTo>
                  <a:lnTo>
                    <a:pt x="0" y="107"/>
                  </a:lnTo>
                  <a:lnTo>
                    <a:pt x="96" y="89"/>
                  </a:lnTo>
                  <a:lnTo>
                    <a:pt x="460" y="66"/>
                  </a:lnTo>
                  <a:lnTo>
                    <a:pt x="460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  <a:cs typeface="+mn-cs"/>
              </a:endParaRPr>
            </a:p>
          </p:txBody>
        </p:sp>
        <p:sp>
          <p:nvSpPr>
            <p:cNvPr id="13" name="Freeform 11"/>
            <p:cNvSpPr>
              <a:spLocks/>
            </p:cNvSpPr>
            <p:nvPr/>
          </p:nvSpPr>
          <p:spPr bwMode="hidden">
            <a:xfrm>
              <a:off x="2314" y="3431"/>
              <a:ext cx="3182" cy="745"/>
            </a:xfrm>
            <a:custGeom>
              <a:avLst/>
              <a:gdLst/>
              <a:ahLst/>
              <a:cxnLst>
                <a:cxn ang="0">
                  <a:pos x="1387" y="239"/>
                </a:cxn>
                <a:cxn ang="0">
                  <a:pos x="1734" y="233"/>
                </a:cxn>
                <a:cxn ang="0">
                  <a:pos x="2087" y="251"/>
                </a:cxn>
                <a:cxn ang="0">
                  <a:pos x="2505" y="233"/>
                </a:cxn>
                <a:cxn ang="0">
                  <a:pos x="3169" y="204"/>
                </a:cxn>
                <a:cxn ang="0">
                  <a:pos x="3115" y="186"/>
                </a:cxn>
                <a:cxn ang="0">
                  <a:pos x="2422" y="221"/>
                </a:cxn>
                <a:cxn ang="0">
                  <a:pos x="2003" y="221"/>
                </a:cxn>
                <a:cxn ang="0">
                  <a:pos x="1459" y="186"/>
                </a:cxn>
                <a:cxn ang="0">
                  <a:pos x="1543" y="168"/>
                </a:cxn>
                <a:cxn ang="0">
                  <a:pos x="2039" y="0"/>
                </a:cxn>
                <a:cxn ang="0">
                  <a:pos x="1961" y="24"/>
                </a:cxn>
                <a:cxn ang="0">
                  <a:pos x="1836" y="66"/>
                </a:cxn>
                <a:cxn ang="0">
                  <a:pos x="1602" y="138"/>
                </a:cxn>
                <a:cxn ang="0">
                  <a:pos x="1339" y="198"/>
                </a:cxn>
                <a:cxn ang="0">
                  <a:pos x="1268" y="251"/>
                </a:cxn>
                <a:cxn ang="0">
                  <a:pos x="765" y="413"/>
                </a:cxn>
                <a:cxn ang="0">
                  <a:pos x="335" y="503"/>
                </a:cxn>
                <a:cxn ang="0">
                  <a:pos x="0" y="617"/>
                </a:cxn>
                <a:cxn ang="0">
                  <a:pos x="299" y="539"/>
                </a:cxn>
                <a:cxn ang="0">
                  <a:pos x="735" y="449"/>
                </a:cxn>
                <a:cxn ang="0">
                  <a:pos x="1178" y="311"/>
                </a:cxn>
                <a:cxn ang="0">
                  <a:pos x="981" y="491"/>
                </a:cxn>
                <a:cxn ang="0">
                  <a:pos x="867" y="743"/>
                </a:cxn>
                <a:cxn ang="0">
                  <a:pos x="861" y="743"/>
                </a:cxn>
                <a:cxn ang="0">
                  <a:pos x="933" y="743"/>
                </a:cxn>
                <a:cxn ang="0">
                  <a:pos x="1022" y="497"/>
                </a:cxn>
                <a:cxn ang="0">
                  <a:pos x="1297" y="281"/>
                </a:cxn>
                <a:cxn ang="0">
                  <a:pos x="1531" y="449"/>
                </a:cxn>
                <a:cxn ang="0">
                  <a:pos x="1770" y="677"/>
                </a:cxn>
                <a:cxn ang="0">
                  <a:pos x="1854" y="743"/>
                </a:cxn>
                <a:cxn ang="0">
                  <a:pos x="1919" y="743"/>
                </a:cxn>
                <a:cxn ang="0">
                  <a:pos x="1692" y="527"/>
                </a:cxn>
                <a:cxn ang="0">
                  <a:pos x="1387" y="239"/>
                </a:cxn>
                <a:cxn ang="0">
                  <a:pos x="1387" y="239"/>
                </a:cxn>
              </a:cxnLst>
              <a:rect l="0" t="0" r="r" b="b"/>
              <a:pathLst>
                <a:path w="3169" h="743">
                  <a:moveTo>
                    <a:pt x="1387" y="239"/>
                  </a:moveTo>
                  <a:lnTo>
                    <a:pt x="1734" y="233"/>
                  </a:lnTo>
                  <a:lnTo>
                    <a:pt x="2087" y="251"/>
                  </a:lnTo>
                  <a:lnTo>
                    <a:pt x="2505" y="233"/>
                  </a:lnTo>
                  <a:lnTo>
                    <a:pt x="3169" y="204"/>
                  </a:lnTo>
                  <a:lnTo>
                    <a:pt x="3115" y="186"/>
                  </a:lnTo>
                  <a:lnTo>
                    <a:pt x="2422" y="221"/>
                  </a:lnTo>
                  <a:lnTo>
                    <a:pt x="2003" y="221"/>
                  </a:lnTo>
                  <a:lnTo>
                    <a:pt x="1459" y="186"/>
                  </a:lnTo>
                  <a:lnTo>
                    <a:pt x="1543" y="168"/>
                  </a:lnTo>
                  <a:lnTo>
                    <a:pt x="2039" y="0"/>
                  </a:lnTo>
                  <a:lnTo>
                    <a:pt x="1961" y="24"/>
                  </a:lnTo>
                  <a:lnTo>
                    <a:pt x="1836" y="66"/>
                  </a:lnTo>
                  <a:lnTo>
                    <a:pt x="1602" y="138"/>
                  </a:lnTo>
                  <a:lnTo>
                    <a:pt x="1339" y="198"/>
                  </a:lnTo>
                  <a:lnTo>
                    <a:pt x="1268" y="251"/>
                  </a:lnTo>
                  <a:lnTo>
                    <a:pt x="765" y="413"/>
                  </a:lnTo>
                  <a:lnTo>
                    <a:pt x="335" y="503"/>
                  </a:lnTo>
                  <a:lnTo>
                    <a:pt x="0" y="617"/>
                  </a:lnTo>
                  <a:lnTo>
                    <a:pt x="299" y="539"/>
                  </a:lnTo>
                  <a:lnTo>
                    <a:pt x="735" y="449"/>
                  </a:lnTo>
                  <a:lnTo>
                    <a:pt x="1178" y="311"/>
                  </a:lnTo>
                  <a:lnTo>
                    <a:pt x="981" y="491"/>
                  </a:lnTo>
                  <a:lnTo>
                    <a:pt x="867" y="743"/>
                  </a:lnTo>
                  <a:lnTo>
                    <a:pt x="861" y="743"/>
                  </a:lnTo>
                  <a:lnTo>
                    <a:pt x="933" y="743"/>
                  </a:lnTo>
                  <a:lnTo>
                    <a:pt x="1022" y="497"/>
                  </a:lnTo>
                  <a:lnTo>
                    <a:pt x="1297" y="281"/>
                  </a:lnTo>
                  <a:lnTo>
                    <a:pt x="1531" y="449"/>
                  </a:lnTo>
                  <a:lnTo>
                    <a:pt x="1770" y="677"/>
                  </a:lnTo>
                  <a:lnTo>
                    <a:pt x="1854" y="743"/>
                  </a:lnTo>
                  <a:lnTo>
                    <a:pt x="1919" y="743"/>
                  </a:lnTo>
                  <a:lnTo>
                    <a:pt x="1692" y="527"/>
                  </a:lnTo>
                  <a:lnTo>
                    <a:pt x="1387" y="239"/>
                  </a:lnTo>
                  <a:lnTo>
                    <a:pt x="1387" y="239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  <a:cs typeface="+mn-cs"/>
              </a:endParaRPr>
            </a:p>
          </p:txBody>
        </p:sp>
        <p:sp>
          <p:nvSpPr>
            <p:cNvPr id="14" name="Rectangle 12"/>
            <p:cNvSpPr>
              <a:spLocks noChangeArrowheads="1"/>
            </p:cNvSpPr>
            <p:nvPr/>
          </p:nvSpPr>
          <p:spPr bwMode="hidden">
            <a:xfrm>
              <a:off x="192" y="127"/>
              <a:ext cx="1" cy="1"/>
            </a:xfrm>
            <a:prstGeom prst="rect">
              <a:avLst/>
            </a:prstGeom>
            <a:solidFill>
              <a:srgbClr val="9A1E8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  <a:cs typeface="+mn-cs"/>
              </a:endParaRPr>
            </a:p>
          </p:txBody>
        </p:sp>
        <p:sp>
          <p:nvSpPr>
            <p:cNvPr id="15" name="Rectangle 13"/>
            <p:cNvSpPr>
              <a:spLocks noChangeArrowheads="1"/>
            </p:cNvSpPr>
            <p:nvPr/>
          </p:nvSpPr>
          <p:spPr bwMode="hidden">
            <a:xfrm>
              <a:off x="204" y="131"/>
              <a:ext cx="1" cy="1"/>
            </a:xfrm>
            <a:prstGeom prst="rect">
              <a:avLst/>
            </a:prstGeom>
            <a:solidFill>
              <a:srgbClr val="9A1E8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  <a:cs typeface="+mn-cs"/>
              </a:endParaRPr>
            </a:p>
          </p:txBody>
        </p:sp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0" y="4032"/>
              <a:ext cx="5760" cy="288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  <a:cs typeface="+mn-cs"/>
              </a:endParaRPr>
            </a:p>
          </p:txBody>
        </p:sp>
        <p:sp>
          <p:nvSpPr>
            <p:cNvPr id="17" name="Freeform 15"/>
            <p:cNvSpPr>
              <a:spLocks/>
            </p:cNvSpPr>
            <p:nvPr/>
          </p:nvSpPr>
          <p:spPr bwMode="hidden">
            <a:xfrm>
              <a:off x="0" y="4032"/>
              <a:ext cx="5760" cy="336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  <a:cs typeface="+mn-cs"/>
              </a:endParaRPr>
            </a:p>
          </p:txBody>
        </p:sp>
        <p:sp>
          <p:nvSpPr>
            <p:cNvPr id="18" name="Freeform 16"/>
            <p:cNvSpPr>
              <a:spLocks/>
            </p:cNvSpPr>
            <p:nvPr/>
          </p:nvSpPr>
          <p:spPr bwMode="hidden">
            <a:xfrm>
              <a:off x="0" y="0"/>
              <a:ext cx="5760" cy="288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56078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  <a:cs typeface="+mn-cs"/>
              </a:endParaRPr>
            </a:p>
          </p:txBody>
        </p:sp>
        <p:sp>
          <p:nvSpPr>
            <p:cNvPr id="19" name="Freeform 17"/>
            <p:cNvSpPr>
              <a:spLocks/>
            </p:cNvSpPr>
            <p:nvPr/>
          </p:nvSpPr>
          <p:spPr bwMode="hidden">
            <a:xfrm>
              <a:off x="509" y="229"/>
              <a:ext cx="3188" cy="2024"/>
            </a:xfrm>
            <a:custGeom>
              <a:avLst/>
              <a:gdLst/>
              <a:ahLst/>
              <a:cxnLst>
                <a:cxn ang="0">
                  <a:pos x="871" y="1423"/>
                </a:cxn>
                <a:cxn ang="0">
                  <a:pos x="907" y="1393"/>
                </a:cxn>
                <a:cxn ang="0">
                  <a:pos x="991" y="1320"/>
                </a:cxn>
                <a:cxn ang="0">
                  <a:pos x="1033" y="1297"/>
                </a:cxn>
                <a:cxn ang="0">
                  <a:pos x="1086" y="1249"/>
                </a:cxn>
                <a:cxn ang="0">
                  <a:pos x="1123" y="1219"/>
                </a:cxn>
                <a:cxn ang="0">
                  <a:pos x="1057" y="1153"/>
                </a:cxn>
                <a:cxn ang="0">
                  <a:pos x="877" y="1021"/>
                </a:cxn>
                <a:cxn ang="0">
                  <a:pos x="655" y="907"/>
                </a:cxn>
                <a:cxn ang="0">
                  <a:pos x="655" y="846"/>
                </a:cxn>
                <a:cxn ang="0">
                  <a:pos x="643" y="708"/>
                </a:cxn>
                <a:cxn ang="0">
                  <a:pos x="552" y="642"/>
                </a:cxn>
                <a:cxn ang="0">
                  <a:pos x="510" y="570"/>
                </a:cxn>
                <a:cxn ang="0">
                  <a:pos x="637" y="564"/>
                </a:cxn>
                <a:cxn ang="0">
                  <a:pos x="763" y="570"/>
                </a:cxn>
                <a:cxn ang="0">
                  <a:pos x="1091" y="850"/>
                </a:cxn>
                <a:cxn ang="0">
                  <a:pos x="1009" y="566"/>
                </a:cxn>
                <a:cxn ang="0">
                  <a:pos x="1054" y="265"/>
                </a:cxn>
                <a:cxn ang="0">
                  <a:pos x="1249" y="0"/>
                </a:cxn>
                <a:cxn ang="0">
                  <a:pos x="1466" y="292"/>
                </a:cxn>
                <a:cxn ang="0">
                  <a:pos x="1475" y="548"/>
                </a:cxn>
                <a:cxn ang="0">
                  <a:pos x="1567" y="630"/>
                </a:cxn>
                <a:cxn ang="0">
                  <a:pos x="1795" y="365"/>
                </a:cxn>
                <a:cxn ang="0">
                  <a:pos x="2245" y="150"/>
                </a:cxn>
                <a:cxn ang="0">
                  <a:pos x="2618" y="180"/>
                </a:cxn>
                <a:cxn ang="0">
                  <a:pos x="3050" y="150"/>
                </a:cxn>
                <a:cxn ang="0">
                  <a:pos x="3140" y="210"/>
                </a:cxn>
                <a:cxn ang="0">
                  <a:pos x="2990" y="210"/>
                </a:cxn>
                <a:cxn ang="0">
                  <a:pos x="2834" y="377"/>
                </a:cxn>
                <a:cxn ang="0">
                  <a:pos x="2702" y="648"/>
                </a:cxn>
                <a:cxn ang="0">
                  <a:pos x="2582" y="828"/>
                </a:cxn>
                <a:cxn ang="0">
                  <a:pos x="2234" y="1009"/>
                </a:cxn>
                <a:cxn ang="0">
                  <a:pos x="1963" y="1075"/>
                </a:cxn>
                <a:cxn ang="0">
                  <a:pos x="2257" y="1111"/>
                </a:cxn>
                <a:cxn ang="0">
                  <a:pos x="2600" y="1207"/>
                </a:cxn>
                <a:cxn ang="0">
                  <a:pos x="2894" y="1441"/>
                </a:cxn>
                <a:cxn ang="0">
                  <a:pos x="3122" y="1555"/>
                </a:cxn>
                <a:cxn ang="0">
                  <a:pos x="3032" y="1585"/>
                </a:cxn>
                <a:cxn ang="0">
                  <a:pos x="3008" y="1591"/>
                </a:cxn>
                <a:cxn ang="0">
                  <a:pos x="2960" y="1597"/>
                </a:cxn>
                <a:cxn ang="0">
                  <a:pos x="2882" y="1609"/>
                </a:cxn>
                <a:cxn ang="0">
                  <a:pos x="2846" y="1609"/>
                </a:cxn>
                <a:cxn ang="0">
                  <a:pos x="2774" y="1615"/>
                </a:cxn>
                <a:cxn ang="0">
                  <a:pos x="2726" y="1621"/>
                </a:cxn>
                <a:cxn ang="0">
                  <a:pos x="2708" y="1621"/>
                </a:cxn>
                <a:cxn ang="0">
                  <a:pos x="2594" y="1657"/>
                </a:cxn>
                <a:cxn ang="0">
                  <a:pos x="2533" y="1663"/>
                </a:cxn>
                <a:cxn ang="0">
                  <a:pos x="2444" y="1675"/>
                </a:cxn>
                <a:cxn ang="0">
                  <a:pos x="2378" y="1687"/>
                </a:cxn>
                <a:cxn ang="0">
                  <a:pos x="2360" y="1705"/>
                </a:cxn>
                <a:cxn ang="0">
                  <a:pos x="2305" y="1687"/>
                </a:cxn>
                <a:cxn ang="0">
                  <a:pos x="2263" y="1663"/>
                </a:cxn>
                <a:cxn ang="0">
                  <a:pos x="2017" y="1585"/>
                </a:cxn>
                <a:cxn ang="0">
                  <a:pos x="1711" y="1453"/>
                </a:cxn>
                <a:cxn ang="0">
                  <a:pos x="1880" y="1844"/>
                </a:cxn>
                <a:cxn ang="0">
                  <a:pos x="1771" y="1922"/>
                </a:cxn>
                <a:cxn ang="0">
                  <a:pos x="1531" y="1753"/>
                </a:cxn>
                <a:cxn ang="0">
                  <a:pos x="1411" y="1477"/>
                </a:cxn>
                <a:cxn ang="0">
                  <a:pos x="1219" y="1291"/>
                </a:cxn>
                <a:cxn ang="0">
                  <a:pos x="127" y="2006"/>
                </a:cxn>
                <a:cxn ang="0">
                  <a:pos x="865" y="1429"/>
                </a:cxn>
              </a:cxnLst>
              <a:rect l="0" t="0" r="r" b="b"/>
              <a:pathLst>
                <a:path w="3188" h="2024">
                  <a:moveTo>
                    <a:pt x="865" y="1429"/>
                  </a:moveTo>
                  <a:lnTo>
                    <a:pt x="871" y="1423"/>
                  </a:lnTo>
                  <a:lnTo>
                    <a:pt x="889" y="1411"/>
                  </a:lnTo>
                  <a:lnTo>
                    <a:pt x="907" y="1393"/>
                  </a:lnTo>
                  <a:lnTo>
                    <a:pt x="937" y="1369"/>
                  </a:lnTo>
                  <a:lnTo>
                    <a:pt x="991" y="1320"/>
                  </a:lnTo>
                  <a:lnTo>
                    <a:pt x="1015" y="1309"/>
                  </a:lnTo>
                  <a:lnTo>
                    <a:pt x="1033" y="1297"/>
                  </a:lnTo>
                  <a:lnTo>
                    <a:pt x="1057" y="1279"/>
                  </a:lnTo>
                  <a:lnTo>
                    <a:pt x="1086" y="1249"/>
                  </a:lnTo>
                  <a:lnTo>
                    <a:pt x="1111" y="1225"/>
                  </a:lnTo>
                  <a:lnTo>
                    <a:pt x="1123" y="1219"/>
                  </a:lnTo>
                  <a:lnTo>
                    <a:pt x="1123" y="1213"/>
                  </a:lnTo>
                  <a:lnTo>
                    <a:pt x="1057" y="1153"/>
                  </a:lnTo>
                  <a:lnTo>
                    <a:pt x="979" y="1051"/>
                  </a:lnTo>
                  <a:lnTo>
                    <a:pt x="877" y="1021"/>
                  </a:lnTo>
                  <a:lnTo>
                    <a:pt x="685" y="931"/>
                  </a:lnTo>
                  <a:lnTo>
                    <a:pt x="655" y="907"/>
                  </a:lnTo>
                  <a:lnTo>
                    <a:pt x="721" y="876"/>
                  </a:lnTo>
                  <a:lnTo>
                    <a:pt x="655" y="846"/>
                  </a:lnTo>
                  <a:lnTo>
                    <a:pt x="612" y="774"/>
                  </a:lnTo>
                  <a:lnTo>
                    <a:pt x="643" y="708"/>
                  </a:lnTo>
                  <a:lnTo>
                    <a:pt x="600" y="660"/>
                  </a:lnTo>
                  <a:lnTo>
                    <a:pt x="552" y="642"/>
                  </a:lnTo>
                  <a:lnTo>
                    <a:pt x="528" y="594"/>
                  </a:lnTo>
                  <a:lnTo>
                    <a:pt x="510" y="570"/>
                  </a:lnTo>
                  <a:lnTo>
                    <a:pt x="552" y="552"/>
                  </a:lnTo>
                  <a:lnTo>
                    <a:pt x="637" y="564"/>
                  </a:lnTo>
                  <a:lnTo>
                    <a:pt x="721" y="576"/>
                  </a:lnTo>
                  <a:lnTo>
                    <a:pt x="763" y="570"/>
                  </a:lnTo>
                  <a:lnTo>
                    <a:pt x="931" y="696"/>
                  </a:lnTo>
                  <a:lnTo>
                    <a:pt x="1091" y="850"/>
                  </a:lnTo>
                  <a:lnTo>
                    <a:pt x="1073" y="685"/>
                  </a:lnTo>
                  <a:lnTo>
                    <a:pt x="1009" y="566"/>
                  </a:lnTo>
                  <a:lnTo>
                    <a:pt x="945" y="393"/>
                  </a:lnTo>
                  <a:lnTo>
                    <a:pt x="1054" y="265"/>
                  </a:lnTo>
                  <a:lnTo>
                    <a:pt x="1137" y="45"/>
                  </a:lnTo>
                  <a:lnTo>
                    <a:pt x="1249" y="0"/>
                  </a:lnTo>
                  <a:lnTo>
                    <a:pt x="1338" y="137"/>
                  </a:lnTo>
                  <a:lnTo>
                    <a:pt x="1466" y="292"/>
                  </a:lnTo>
                  <a:lnTo>
                    <a:pt x="1502" y="411"/>
                  </a:lnTo>
                  <a:lnTo>
                    <a:pt x="1475" y="548"/>
                  </a:lnTo>
                  <a:lnTo>
                    <a:pt x="1347" y="768"/>
                  </a:lnTo>
                  <a:lnTo>
                    <a:pt x="1567" y="630"/>
                  </a:lnTo>
                  <a:lnTo>
                    <a:pt x="1687" y="462"/>
                  </a:lnTo>
                  <a:lnTo>
                    <a:pt x="1795" y="365"/>
                  </a:lnTo>
                  <a:lnTo>
                    <a:pt x="1940" y="239"/>
                  </a:lnTo>
                  <a:lnTo>
                    <a:pt x="2245" y="150"/>
                  </a:lnTo>
                  <a:lnTo>
                    <a:pt x="2498" y="138"/>
                  </a:lnTo>
                  <a:lnTo>
                    <a:pt x="2618" y="180"/>
                  </a:lnTo>
                  <a:lnTo>
                    <a:pt x="2815" y="138"/>
                  </a:lnTo>
                  <a:lnTo>
                    <a:pt x="3050" y="150"/>
                  </a:lnTo>
                  <a:lnTo>
                    <a:pt x="3176" y="168"/>
                  </a:lnTo>
                  <a:lnTo>
                    <a:pt x="3140" y="210"/>
                  </a:lnTo>
                  <a:lnTo>
                    <a:pt x="3116" y="192"/>
                  </a:lnTo>
                  <a:lnTo>
                    <a:pt x="2990" y="210"/>
                  </a:lnTo>
                  <a:lnTo>
                    <a:pt x="2906" y="263"/>
                  </a:lnTo>
                  <a:lnTo>
                    <a:pt x="2834" y="377"/>
                  </a:lnTo>
                  <a:lnTo>
                    <a:pt x="2768" y="534"/>
                  </a:lnTo>
                  <a:lnTo>
                    <a:pt x="2702" y="648"/>
                  </a:lnTo>
                  <a:lnTo>
                    <a:pt x="2738" y="726"/>
                  </a:lnTo>
                  <a:lnTo>
                    <a:pt x="2582" y="828"/>
                  </a:lnTo>
                  <a:lnTo>
                    <a:pt x="2444" y="913"/>
                  </a:lnTo>
                  <a:lnTo>
                    <a:pt x="2234" y="1009"/>
                  </a:lnTo>
                  <a:lnTo>
                    <a:pt x="2096" y="1063"/>
                  </a:lnTo>
                  <a:lnTo>
                    <a:pt x="1963" y="1075"/>
                  </a:lnTo>
                  <a:lnTo>
                    <a:pt x="2035" y="1117"/>
                  </a:lnTo>
                  <a:lnTo>
                    <a:pt x="2257" y="1111"/>
                  </a:lnTo>
                  <a:lnTo>
                    <a:pt x="2545" y="1135"/>
                  </a:lnTo>
                  <a:lnTo>
                    <a:pt x="2600" y="1207"/>
                  </a:lnTo>
                  <a:lnTo>
                    <a:pt x="2726" y="1303"/>
                  </a:lnTo>
                  <a:lnTo>
                    <a:pt x="2894" y="1441"/>
                  </a:lnTo>
                  <a:lnTo>
                    <a:pt x="2984" y="1471"/>
                  </a:lnTo>
                  <a:lnTo>
                    <a:pt x="3122" y="1555"/>
                  </a:lnTo>
                  <a:lnTo>
                    <a:pt x="3188" y="1543"/>
                  </a:lnTo>
                  <a:lnTo>
                    <a:pt x="3032" y="1585"/>
                  </a:lnTo>
                  <a:lnTo>
                    <a:pt x="3026" y="1585"/>
                  </a:lnTo>
                  <a:lnTo>
                    <a:pt x="3008" y="1591"/>
                  </a:lnTo>
                  <a:lnTo>
                    <a:pt x="2984" y="1591"/>
                  </a:lnTo>
                  <a:lnTo>
                    <a:pt x="2960" y="1597"/>
                  </a:lnTo>
                  <a:lnTo>
                    <a:pt x="2906" y="1603"/>
                  </a:lnTo>
                  <a:lnTo>
                    <a:pt x="2882" y="1609"/>
                  </a:lnTo>
                  <a:lnTo>
                    <a:pt x="2864" y="1609"/>
                  </a:lnTo>
                  <a:lnTo>
                    <a:pt x="2846" y="1609"/>
                  </a:lnTo>
                  <a:lnTo>
                    <a:pt x="2828" y="1609"/>
                  </a:lnTo>
                  <a:lnTo>
                    <a:pt x="2774" y="1615"/>
                  </a:lnTo>
                  <a:lnTo>
                    <a:pt x="2750" y="1615"/>
                  </a:lnTo>
                  <a:lnTo>
                    <a:pt x="2726" y="1621"/>
                  </a:lnTo>
                  <a:lnTo>
                    <a:pt x="2714" y="1621"/>
                  </a:lnTo>
                  <a:lnTo>
                    <a:pt x="2708" y="1621"/>
                  </a:lnTo>
                  <a:lnTo>
                    <a:pt x="2606" y="1657"/>
                  </a:lnTo>
                  <a:lnTo>
                    <a:pt x="2594" y="1657"/>
                  </a:lnTo>
                  <a:lnTo>
                    <a:pt x="2569" y="1657"/>
                  </a:lnTo>
                  <a:lnTo>
                    <a:pt x="2533" y="1663"/>
                  </a:lnTo>
                  <a:lnTo>
                    <a:pt x="2486" y="1669"/>
                  </a:lnTo>
                  <a:lnTo>
                    <a:pt x="2444" y="1675"/>
                  </a:lnTo>
                  <a:lnTo>
                    <a:pt x="2408" y="1681"/>
                  </a:lnTo>
                  <a:lnTo>
                    <a:pt x="2378" y="1687"/>
                  </a:lnTo>
                  <a:lnTo>
                    <a:pt x="2366" y="1699"/>
                  </a:lnTo>
                  <a:lnTo>
                    <a:pt x="2360" y="1705"/>
                  </a:lnTo>
                  <a:lnTo>
                    <a:pt x="2342" y="1705"/>
                  </a:lnTo>
                  <a:lnTo>
                    <a:pt x="2305" y="1687"/>
                  </a:lnTo>
                  <a:lnTo>
                    <a:pt x="2275" y="1669"/>
                  </a:lnTo>
                  <a:lnTo>
                    <a:pt x="2263" y="1663"/>
                  </a:lnTo>
                  <a:lnTo>
                    <a:pt x="2257" y="1657"/>
                  </a:lnTo>
                  <a:lnTo>
                    <a:pt x="2017" y="1585"/>
                  </a:lnTo>
                  <a:lnTo>
                    <a:pt x="1844" y="1489"/>
                  </a:lnTo>
                  <a:lnTo>
                    <a:pt x="1711" y="1453"/>
                  </a:lnTo>
                  <a:lnTo>
                    <a:pt x="1856" y="1693"/>
                  </a:lnTo>
                  <a:lnTo>
                    <a:pt x="1880" y="1844"/>
                  </a:lnTo>
                  <a:lnTo>
                    <a:pt x="1856" y="1994"/>
                  </a:lnTo>
                  <a:lnTo>
                    <a:pt x="1771" y="1922"/>
                  </a:lnTo>
                  <a:lnTo>
                    <a:pt x="1616" y="1795"/>
                  </a:lnTo>
                  <a:lnTo>
                    <a:pt x="1531" y="1753"/>
                  </a:lnTo>
                  <a:lnTo>
                    <a:pt x="1483" y="1633"/>
                  </a:lnTo>
                  <a:lnTo>
                    <a:pt x="1411" y="1477"/>
                  </a:lnTo>
                  <a:lnTo>
                    <a:pt x="1358" y="1381"/>
                  </a:lnTo>
                  <a:lnTo>
                    <a:pt x="1219" y="1291"/>
                  </a:lnTo>
                  <a:lnTo>
                    <a:pt x="1147" y="1279"/>
                  </a:lnTo>
                  <a:lnTo>
                    <a:pt x="127" y="2006"/>
                  </a:lnTo>
                  <a:lnTo>
                    <a:pt x="0" y="2024"/>
                  </a:lnTo>
                  <a:lnTo>
                    <a:pt x="865" y="1429"/>
                  </a:lnTo>
                  <a:lnTo>
                    <a:pt x="865" y="1429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  <a:cs typeface="+mn-cs"/>
              </a:endParaRPr>
            </a:p>
          </p:txBody>
        </p:sp>
        <p:sp>
          <p:nvSpPr>
            <p:cNvPr id="20" name="Freeform 18"/>
            <p:cNvSpPr>
              <a:spLocks/>
            </p:cNvSpPr>
            <p:nvPr/>
          </p:nvSpPr>
          <p:spPr bwMode="hidden">
            <a:xfrm>
              <a:off x="1344" y="293"/>
              <a:ext cx="2144" cy="1787"/>
            </a:xfrm>
            <a:custGeom>
              <a:avLst/>
              <a:gdLst/>
              <a:ahLst/>
              <a:cxnLst>
                <a:cxn ang="0">
                  <a:pos x="318" y="1078"/>
                </a:cxn>
                <a:cxn ang="0">
                  <a:pos x="217" y="928"/>
                </a:cxn>
                <a:cxn ang="0">
                  <a:pos x="102" y="808"/>
                </a:cxn>
                <a:cxn ang="0">
                  <a:pos x="36" y="742"/>
                </a:cxn>
                <a:cxn ang="0">
                  <a:pos x="0" y="700"/>
                </a:cxn>
                <a:cxn ang="0">
                  <a:pos x="270" y="958"/>
                </a:cxn>
                <a:cxn ang="0">
                  <a:pos x="294" y="1006"/>
                </a:cxn>
                <a:cxn ang="0">
                  <a:pos x="367" y="670"/>
                </a:cxn>
                <a:cxn ang="0">
                  <a:pos x="379" y="411"/>
                </a:cxn>
                <a:cxn ang="0">
                  <a:pos x="347" y="118"/>
                </a:cxn>
                <a:cxn ang="0">
                  <a:pos x="393" y="0"/>
                </a:cxn>
                <a:cxn ang="0">
                  <a:pos x="397" y="357"/>
                </a:cxn>
                <a:cxn ang="0">
                  <a:pos x="421" y="609"/>
                </a:cxn>
                <a:cxn ang="0">
                  <a:pos x="385" y="826"/>
                </a:cxn>
                <a:cxn ang="0">
                  <a:pos x="385" y="1036"/>
                </a:cxn>
                <a:cxn ang="0">
                  <a:pos x="877" y="784"/>
                </a:cxn>
                <a:cxn ang="0">
                  <a:pos x="1309" y="555"/>
                </a:cxn>
                <a:cxn ang="0">
                  <a:pos x="1802" y="249"/>
                </a:cxn>
                <a:cxn ang="0">
                  <a:pos x="2096" y="69"/>
                </a:cxn>
                <a:cxn ang="0">
                  <a:pos x="1814" y="279"/>
                </a:cxn>
                <a:cxn ang="0">
                  <a:pos x="1453" y="501"/>
                </a:cxn>
                <a:cxn ang="0">
                  <a:pos x="1123" y="700"/>
                </a:cxn>
                <a:cxn ang="0">
                  <a:pos x="739" y="898"/>
                </a:cxn>
                <a:cxn ang="0">
                  <a:pos x="463" y="1084"/>
                </a:cxn>
                <a:cxn ang="0">
                  <a:pos x="817" y="1193"/>
                </a:cxn>
                <a:cxn ang="0">
                  <a:pos x="1285" y="1187"/>
                </a:cxn>
                <a:cxn ang="0">
                  <a:pos x="1916" y="1396"/>
                </a:cxn>
                <a:cxn ang="0">
                  <a:pos x="2144" y="1420"/>
                </a:cxn>
                <a:cxn ang="0">
                  <a:pos x="1814" y="1408"/>
                </a:cxn>
                <a:cxn ang="0">
                  <a:pos x="1435" y="1288"/>
                </a:cxn>
                <a:cxn ang="0">
                  <a:pos x="1219" y="1229"/>
                </a:cxn>
                <a:cxn ang="0">
                  <a:pos x="799" y="1223"/>
                </a:cxn>
                <a:cxn ang="0">
                  <a:pos x="505" y="1145"/>
                </a:cxn>
                <a:cxn ang="0">
                  <a:pos x="733" y="1378"/>
                </a:cxn>
                <a:cxn ang="0">
                  <a:pos x="877" y="1619"/>
                </a:cxn>
                <a:cxn ang="0">
                  <a:pos x="1009" y="1787"/>
                </a:cxn>
                <a:cxn ang="0">
                  <a:pos x="817" y="1607"/>
                </a:cxn>
                <a:cxn ang="0">
                  <a:pos x="673" y="1372"/>
                </a:cxn>
                <a:cxn ang="0">
                  <a:pos x="415" y="1109"/>
                </a:cxn>
                <a:cxn ang="0">
                  <a:pos x="318" y="1078"/>
                </a:cxn>
                <a:cxn ang="0">
                  <a:pos x="318" y="1078"/>
                </a:cxn>
              </a:cxnLst>
              <a:rect l="0" t="0" r="r" b="b"/>
              <a:pathLst>
                <a:path w="2144" h="1787">
                  <a:moveTo>
                    <a:pt x="318" y="1078"/>
                  </a:moveTo>
                  <a:lnTo>
                    <a:pt x="217" y="928"/>
                  </a:lnTo>
                  <a:lnTo>
                    <a:pt x="102" y="808"/>
                  </a:lnTo>
                  <a:lnTo>
                    <a:pt x="36" y="742"/>
                  </a:lnTo>
                  <a:lnTo>
                    <a:pt x="0" y="700"/>
                  </a:lnTo>
                  <a:lnTo>
                    <a:pt x="270" y="958"/>
                  </a:lnTo>
                  <a:lnTo>
                    <a:pt x="294" y="1006"/>
                  </a:lnTo>
                  <a:lnTo>
                    <a:pt x="367" y="670"/>
                  </a:lnTo>
                  <a:lnTo>
                    <a:pt x="379" y="411"/>
                  </a:lnTo>
                  <a:lnTo>
                    <a:pt x="347" y="118"/>
                  </a:lnTo>
                  <a:lnTo>
                    <a:pt x="393" y="0"/>
                  </a:lnTo>
                  <a:lnTo>
                    <a:pt x="397" y="357"/>
                  </a:lnTo>
                  <a:lnTo>
                    <a:pt x="421" y="609"/>
                  </a:lnTo>
                  <a:lnTo>
                    <a:pt x="385" y="826"/>
                  </a:lnTo>
                  <a:lnTo>
                    <a:pt x="385" y="1036"/>
                  </a:lnTo>
                  <a:lnTo>
                    <a:pt x="877" y="784"/>
                  </a:lnTo>
                  <a:lnTo>
                    <a:pt x="1309" y="555"/>
                  </a:lnTo>
                  <a:lnTo>
                    <a:pt x="1802" y="249"/>
                  </a:lnTo>
                  <a:lnTo>
                    <a:pt x="2096" y="69"/>
                  </a:lnTo>
                  <a:lnTo>
                    <a:pt x="1814" y="279"/>
                  </a:lnTo>
                  <a:lnTo>
                    <a:pt x="1453" y="501"/>
                  </a:lnTo>
                  <a:lnTo>
                    <a:pt x="1123" y="700"/>
                  </a:lnTo>
                  <a:lnTo>
                    <a:pt x="739" y="898"/>
                  </a:lnTo>
                  <a:lnTo>
                    <a:pt x="463" y="1084"/>
                  </a:lnTo>
                  <a:lnTo>
                    <a:pt x="817" y="1193"/>
                  </a:lnTo>
                  <a:lnTo>
                    <a:pt x="1285" y="1187"/>
                  </a:lnTo>
                  <a:lnTo>
                    <a:pt x="1916" y="1396"/>
                  </a:lnTo>
                  <a:lnTo>
                    <a:pt x="2144" y="1420"/>
                  </a:lnTo>
                  <a:lnTo>
                    <a:pt x="1814" y="1408"/>
                  </a:lnTo>
                  <a:lnTo>
                    <a:pt x="1435" y="1288"/>
                  </a:lnTo>
                  <a:lnTo>
                    <a:pt x="1219" y="1229"/>
                  </a:lnTo>
                  <a:lnTo>
                    <a:pt x="799" y="1223"/>
                  </a:lnTo>
                  <a:lnTo>
                    <a:pt x="505" y="1145"/>
                  </a:lnTo>
                  <a:lnTo>
                    <a:pt x="733" y="1378"/>
                  </a:lnTo>
                  <a:lnTo>
                    <a:pt x="877" y="1619"/>
                  </a:lnTo>
                  <a:lnTo>
                    <a:pt x="1009" y="1787"/>
                  </a:lnTo>
                  <a:lnTo>
                    <a:pt x="817" y="1607"/>
                  </a:lnTo>
                  <a:lnTo>
                    <a:pt x="673" y="1372"/>
                  </a:lnTo>
                  <a:lnTo>
                    <a:pt x="415" y="1109"/>
                  </a:lnTo>
                  <a:lnTo>
                    <a:pt x="318" y="1078"/>
                  </a:lnTo>
                  <a:lnTo>
                    <a:pt x="318" y="1078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  <a:cs typeface="+mn-cs"/>
              </a:endParaRPr>
            </a:p>
          </p:txBody>
        </p:sp>
        <p:sp>
          <p:nvSpPr>
            <p:cNvPr id="21" name="Freeform 19"/>
            <p:cNvSpPr>
              <a:spLocks/>
            </p:cNvSpPr>
            <p:nvPr/>
          </p:nvSpPr>
          <p:spPr bwMode="hidden">
            <a:xfrm>
              <a:off x="2932" y="1728"/>
              <a:ext cx="2828" cy="2366"/>
            </a:xfrm>
            <a:custGeom>
              <a:avLst/>
              <a:gdLst/>
              <a:ahLst/>
              <a:cxnLst>
                <a:cxn ang="0">
                  <a:pos x="1814" y="606"/>
                </a:cxn>
                <a:cxn ang="0">
                  <a:pos x="1615" y="252"/>
                </a:cxn>
                <a:cxn ang="0">
                  <a:pos x="1345" y="132"/>
                </a:cxn>
                <a:cxn ang="0">
                  <a:pos x="1381" y="492"/>
                </a:cxn>
                <a:cxn ang="0">
                  <a:pos x="955" y="221"/>
                </a:cxn>
                <a:cxn ang="0">
                  <a:pos x="877" y="161"/>
                </a:cxn>
                <a:cxn ang="0">
                  <a:pos x="841" y="167"/>
                </a:cxn>
                <a:cxn ang="0">
                  <a:pos x="720" y="161"/>
                </a:cxn>
                <a:cxn ang="0">
                  <a:pos x="613" y="144"/>
                </a:cxn>
                <a:cxn ang="0">
                  <a:pos x="492" y="161"/>
                </a:cxn>
                <a:cxn ang="0">
                  <a:pos x="432" y="150"/>
                </a:cxn>
                <a:cxn ang="0">
                  <a:pos x="342" y="138"/>
                </a:cxn>
                <a:cxn ang="0">
                  <a:pos x="246" y="126"/>
                </a:cxn>
                <a:cxn ang="0">
                  <a:pos x="174" y="114"/>
                </a:cxn>
                <a:cxn ang="0">
                  <a:pos x="216" y="240"/>
                </a:cxn>
                <a:cxn ang="0">
                  <a:pos x="607" y="588"/>
                </a:cxn>
                <a:cxn ang="0">
                  <a:pos x="1177" y="817"/>
                </a:cxn>
                <a:cxn ang="0">
                  <a:pos x="972" y="871"/>
                </a:cxn>
                <a:cxn ang="0">
                  <a:pos x="492" y="1111"/>
                </a:cxn>
                <a:cxn ang="0">
                  <a:pos x="276" y="1441"/>
                </a:cxn>
                <a:cxn ang="0">
                  <a:pos x="42" y="1441"/>
                </a:cxn>
                <a:cxn ang="0">
                  <a:pos x="367" y="1585"/>
                </a:cxn>
                <a:cxn ang="0">
                  <a:pos x="949" y="1712"/>
                </a:cxn>
                <a:cxn ang="0">
                  <a:pos x="1519" y="1537"/>
                </a:cxn>
                <a:cxn ang="0">
                  <a:pos x="1735" y="1513"/>
                </a:cxn>
                <a:cxn ang="0">
                  <a:pos x="1723" y="1802"/>
                </a:cxn>
                <a:cxn ang="0">
                  <a:pos x="2042" y="2229"/>
                </a:cxn>
                <a:cxn ang="0">
                  <a:pos x="2191" y="2133"/>
                </a:cxn>
                <a:cxn ang="0">
                  <a:pos x="2270" y="1970"/>
                </a:cxn>
                <a:cxn ang="0">
                  <a:pos x="2233" y="1573"/>
                </a:cxn>
                <a:cxn ang="0">
                  <a:pos x="2294" y="1483"/>
                </a:cxn>
                <a:cxn ang="0">
                  <a:pos x="2588" y="1688"/>
                </a:cxn>
                <a:cxn ang="0">
                  <a:pos x="2695" y="1682"/>
                </a:cxn>
                <a:cxn ang="0">
                  <a:pos x="2588" y="1543"/>
                </a:cxn>
                <a:cxn ang="0">
                  <a:pos x="2510" y="1357"/>
                </a:cxn>
                <a:cxn ang="0">
                  <a:pos x="2354" y="1184"/>
                </a:cxn>
                <a:cxn ang="0">
                  <a:pos x="2102" y="931"/>
                </a:cxn>
                <a:cxn ang="0">
                  <a:pos x="2137" y="907"/>
                </a:cxn>
                <a:cxn ang="0">
                  <a:pos x="2215" y="871"/>
                </a:cxn>
                <a:cxn ang="0">
                  <a:pos x="2324" y="817"/>
                </a:cxn>
                <a:cxn ang="0">
                  <a:pos x="2372" y="787"/>
                </a:cxn>
                <a:cxn ang="0">
                  <a:pos x="2078" y="865"/>
                </a:cxn>
              </a:cxnLst>
              <a:rect l="0" t="0" r="r" b="b"/>
              <a:pathLst>
                <a:path w="2828" h="2366">
                  <a:moveTo>
                    <a:pt x="2006" y="835"/>
                  </a:moveTo>
                  <a:lnTo>
                    <a:pt x="1873" y="715"/>
                  </a:lnTo>
                  <a:lnTo>
                    <a:pt x="1814" y="606"/>
                  </a:lnTo>
                  <a:lnTo>
                    <a:pt x="1747" y="438"/>
                  </a:lnTo>
                  <a:lnTo>
                    <a:pt x="1699" y="312"/>
                  </a:lnTo>
                  <a:lnTo>
                    <a:pt x="1615" y="252"/>
                  </a:lnTo>
                  <a:lnTo>
                    <a:pt x="1453" y="84"/>
                  </a:lnTo>
                  <a:lnTo>
                    <a:pt x="1375" y="0"/>
                  </a:lnTo>
                  <a:lnTo>
                    <a:pt x="1345" y="132"/>
                  </a:lnTo>
                  <a:lnTo>
                    <a:pt x="1369" y="294"/>
                  </a:lnTo>
                  <a:lnTo>
                    <a:pt x="1513" y="558"/>
                  </a:lnTo>
                  <a:lnTo>
                    <a:pt x="1381" y="492"/>
                  </a:lnTo>
                  <a:lnTo>
                    <a:pt x="1201" y="360"/>
                  </a:lnTo>
                  <a:lnTo>
                    <a:pt x="961" y="227"/>
                  </a:lnTo>
                  <a:lnTo>
                    <a:pt x="955" y="221"/>
                  </a:lnTo>
                  <a:lnTo>
                    <a:pt x="949" y="215"/>
                  </a:lnTo>
                  <a:lnTo>
                    <a:pt x="913" y="185"/>
                  </a:lnTo>
                  <a:lnTo>
                    <a:pt x="877" y="161"/>
                  </a:lnTo>
                  <a:lnTo>
                    <a:pt x="859" y="156"/>
                  </a:lnTo>
                  <a:lnTo>
                    <a:pt x="853" y="161"/>
                  </a:lnTo>
                  <a:lnTo>
                    <a:pt x="841" y="167"/>
                  </a:lnTo>
                  <a:lnTo>
                    <a:pt x="810" y="173"/>
                  </a:lnTo>
                  <a:lnTo>
                    <a:pt x="768" y="167"/>
                  </a:lnTo>
                  <a:lnTo>
                    <a:pt x="720" y="161"/>
                  </a:lnTo>
                  <a:lnTo>
                    <a:pt x="678" y="156"/>
                  </a:lnTo>
                  <a:lnTo>
                    <a:pt x="637" y="150"/>
                  </a:lnTo>
                  <a:lnTo>
                    <a:pt x="613" y="144"/>
                  </a:lnTo>
                  <a:lnTo>
                    <a:pt x="601" y="144"/>
                  </a:lnTo>
                  <a:lnTo>
                    <a:pt x="498" y="161"/>
                  </a:lnTo>
                  <a:lnTo>
                    <a:pt x="492" y="161"/>
                  </a:lnTo>
                  <a:lnTo>
                    <a:pt x="480" y="156"/>
                  </a:lnTo>
                  <a:lnTo>
                    <a:pt x="456" y="156"/>
                  </a:lnTo>
                  <a:lnTo>
                    <a:pt x="432" y="150"/>
                  </a:lnTo>
                  <a:lnTo>
                    <a:pt x="379" y="144"/>
                  </a:lnTo>
                  <a:lnTo>
                    <a:pt x="361" y="138"/>
                  </a:lnTo>
                  <a:lnTo>
                    <a:pt x="342" y="138"/>
                  </a:lnTo>
                  <a:lnTo>
                    <a:pt x="324" y="138"/>
                  </a:lnTo>
                  <a:lnTo>
                    <a:pt x="300" y="132"/>
                  </a:lnTo>
                  <a:lnTo>
                    <a:pt x="246" y="126"/>
                  </a:lnTo>
                  <a:lnTo>
                    <a:pt x="216" y="120"/>
                  </a:lnTo>
                  <a:lnTo>
                    <a:pt x="192" y="120"/>
                  </a:lnTo>
                  <a:lnTo>
                    <a:pt x="174" y="114"/>
                  </a:lnTo>
                  <a:lnTo>
                    <a:pt x="168" y="114"/>
                  </a:lnTo>
                  <a:lnTo>
                    <a:pt x="6" y="120"/>
                  </a:lnTo>
                  <a:lnTo>
                    <a:pt x="216" y="240"/>
                  </a:lnTo>
                  <a:lnTo>
                    <a:pt x="306" y="294"/>
                  </a:lnTo>
                  <a:lnTo>
                    <a:pt x="480" y="462"/>
                  </a:lnTo>
                  <a:lnTo>
                    <a:pt x="607" y="588"/>
                  </a:lnTo>
                  <a:lnTo>
                    <a:pt x="655" y="672"/>
                  </a:lnTo>
                  <a:lnTo>
                    <a:pt x="949" y="769"/>
                  </a:lnTo>
                  <a:lnTo>
                    <a:pt x="1177" y="817"/>
                  </a:lnTo>
                  <a:lnTo>
                    <a:pt x="1249" y="871"/>
                  </a:lnTo>
                  <a:lnTo>
                    <a:pt x="1117" y="853"/>
                  </a:lnTo>
                  <a:lnTo>
                    <a:pt x="972" y="871"/>
                  </a:lnTo>
                  <a:lnTo>
                    <a:pt x="756" y="919"/>
                  </a:lnTo>
                  <a:lnTo>
                    <a:pt x="619" y="961"/>
                  </a:lnTo>
                  <a:lnTo>
                    <a:pt x="492" y="1111"/>
                  </a:lnTo>
                  <a:lnTo>
                    <a:pt x="420" y="1214"/>
                  </a:lnTo>
                  <a:lnTo>
                    <a:pt x="348" y="1345"/>
                  </a:lnTo>
                  <a:lnTo>
                    <a:pt x="276" y="1441"/>
                  </a:lnTo>
                  <a:lnTo>
                    <a:pt x="192" y="1471"/>
                  </a:lnTo>
                  <a:lnTo>
                    <a:pt x="66" y="1465"/>
                  </a:lnTo>
                  <a:lnTo>
                    <a:pt x="42" y="1441"/>
                  </a:lnTo>
                  <a:lnTo>
                    <a:pt x="0" y="1471"/>
                  </a:lnTo>
                  <a:lnTo>
                    <a:pt x="126" y="1519"/>
                  </a:lnTo>
                  <a:lnTo>
                    <a:pt x="367" y="1585"/>
                  </a:lnTo>
                  <a:lnTo>
                    <a:pt x="570" y="1591"/>
                  </a:lnTo>
                  <a:lnTo>
                    <a:pt x="690" y="1664"/>
                  </a:lnTo>
                  <a:lnTo>
                    <a:pt x="949" y="1712"/>
                  </a:lnTo>
                  <a:lnTo>
                    <a:pt x="1260" y="1694"/>
                  </a:lnTo>
                  <a:lnTo>
                    <a:pt x="1411" y="1603"/>
                  </a:lnTo>
                  <a:lnTo>
                    <a:pt x="1519" y="1537"/>
                  </a:lnTo>
                  <a:lnTo>
                    <a:pt x="1645" y="1399"/>
                  </a:lnTo>
                  <a:lnTo>
                    <a:pt x="1699" y="1387"/>
                  </a:lnTo>
                  <a:lnTo>
                    <a:pt x="1735" y="1513"/>
                  </a:lnTo>
                  <a:lnTo>
                    <a:pt x="1729" y="1567"/>
                  </a:lnTo>
                  <a:lnTo>
                    <a:pt x="1723" y="1670"/>
                  </a:lnTo>
                  <a:lnTo>
                    <a:pt x="1723" y="1802"/>
                  </a:lnTo>
                  <a:lnTo>
                    <a:pt x="1831" y="1964"/>
                  </a:lnTo>
                  <a:lnTo>
                    <a:pt x="1957" y="2090"/>
                  </a:lnTo>
                  <a:lnTo>
                    <a:pt x="2042" y="2229"/>
                  </a:lnTo>
                  <a:lnTo>
                    <a:pt x="2155" y="2366"/>
                  </a:lnTo>
                  <a:lnTo>
                    <a:pt x="2161" y="2295"/>
                  </a:lnTo>
                  <a:lnTo>
                    <a:pt x="2191" y="2133"/>
                  </a:lnTo>
                  <a:lnTo>
                    <a:pt x="2215" y="2048"/>
                  </a:lnTo>
                  <a:lnTo>
                    <a:pt x="2258" y="2042"/>
                  </a:lnTo>
                  <a:lnTo>
                    <a:pt x="2270" y="1970"/>
                  </a:lnTo>
                  <a:lnTo>
                    <a:pt x="2342" y="1868"/>
                  </a:lnTo>
                  <a:lnTo>
                    <a:pt x="2324" y="1748"/>
                  </a:lnTo>
                  <a:lnTo>
                    <a:pt x="2233" y="1573"/>
                  </a:lnTo>
                  <a:lnTo>
                    <a:pt x="2209" y="1453"/>
                  </a:lnTo>
                  <a:lnTo>
                    <a:pt x="2209" y="1345"/>
                  </a:lnTo>
                  <a:lnTo>
                    <a:pt x="2294" y="1483"/>
                  </a:lnTo>
                  <a:lnTo>
                    <a:pt x="2461" y="1651"/>
                  </a:lnTo>
                  <a:lnTo>
                    <a:pt x="2504" y="1651"/>
                  </a:lnTo>
                  <a:lnTo>
                    <a:pt x="2588" y="1688"/>
                  </a:lnTo>
                  <a:lnTo>
                    <a:pt x="2678" y="1718"/>
                  </a:lnTo>
                  <a:lnTo>
                    <a:pt x="2720" y="1712"/>
                  </a:lnTo>
                  <a:lnTo>
                    <a:pt x="2695" y="1682"/>
                  </a:lnTo>
                  <a:lnTo>
                    <a:pt x="2678" y="1627"/>
                  </a:lnTo>
                  <a:lnTo>
                    <a:pt x="2630" y="1597"/>
                  </a:lnTo>
                  <a:lnTo>
                    <a:pt x="2588" y="1543"/>
                  </a:lnTo>
                  <a:lnTo>
                    <a:pt x="2618" y="1483"/>
                  </a:lnTo>
                  <a:lnTo>
                    <a:pt x="2576" y="1399"/>
                  </a:lnTo>
                  <a:lnTo>
                    <a:pt x="2510" y="1357"/>
                  </a:lnTo>
                  <a:lnTo>
                    <a:pt x="2576" y="1351"/>
                  </a:lnTo>
                  <a:lnTo>
                    <a:pt x="2552" y="1315"/>
                  </a:lnTo>
                  <a:lnTo>
                    <a:pt x="2354" y="1184"/>
                  </a:lnTo>
                  <a:lnTo>
                    <a:pt x="2252" y="1123"/>
                  </a:lnTo>
                  <a:lnTo>
                    <a:pt x="2173" y="1009"/>
                  </a:lnTo>
                  <a:lnTo>
                    <a:pt x="2102" y="931"/>
                  </a:lnTo>
                  <a:lnTo>
                    <a:pt x="2108" y="931"/>
                  </a:lnTo>
                  <a:lnTo>
                    <a:pt x="2114" y="925"/>
                  </a:lnTo>
                  <a:lnTo>
                    <a:pt x="2137" y="907"/>
                  </a:lnTo>
                  <a:lnTo>
                    <a:pt x="2167" y="883"/>
                  </a:lnTo>
                  <a:lnTo>
                    <a:pt x="2197" y="877"/>
                  </a:lnTo>
                  <a:lnTo>
                    <a:pt x="2215" y="871"/>
                  </a:lnTo>
                  <a:lnTo>
                    <a:pt x="2240" y="859"/>
                  </a:lnTo>
                  <a:lnTo>
                    <a:pt x="2300" y="829"/>
                  </a:lnTo>
                  <a:lnTo>
                    <a:pt x="2324" y="817"/>
                  </a:lnTo>
                  <a:lnTo>
                    <a:pt x="2348" y="799"/>
                  </a:lnTo>
                  <a:lnTo>
                    <a:pt x="2366" y="793"/>
                  </a:lnTo>
                  <a:lnTo>
                    <a:pt x="2372" y="787"/>
                  </a:lnTo>
                  <a:lnTo>
                    <a:pt x="2828" y="588"/>
                  </a:lnTo>
                  <a:lnTo>
                    <a:pt x="2828" y="528"/>
                  </a:lnTo>
                  <a:lnTo>
                    <a:pt x="2078" y="865"/>
                  </a:lnTo>
                  <a:lnTo>
                    <a:pt x="2006" y="835"/>
                  </a:lnTo>
                  <a:lnTo>
                    <a:pt x="2006" y="835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  <a:cs typeface="+mn-cs"/>
              </a:endParaRPr>
            </a:p>
          </p:txBody>
        </p:sp>
        <p:sp>
          <p:nvSpPr>
            <p:cNvPr id="22" name="Freeform 20"/>
            <p:cNvSpPr>
              <a:spLocks/>
            </p:cNvSpPr>
            <p:nvPr/>
          </p:nvSpPr>
          <p:spPr bwMode="hidden">
            <a:xfrm>
              <a:off x="3160" y="1860"/>
              <a:ext cx="2162" cy="1934"/>
            </a:xfrm>
            <a:custGeom>
              <a:avLst/>
              <a:gdLst/>
              <a:ahLst/>
              <a:cxnLst>
                <a:cxn ang="0">
                  <a:pos x="1842" y="851"/>
                </a:cxn>
                <a:cxn ang="0">
                  <a:pos x="1937" y="1019"/>
                </a:cxn>
                <a:cxn ang="0">
                  <a:pos x="2051" y="1168"/>
                </a:cxn>
                <a:cxn ang="0">
                  <a:pos x="2117" y="1246"/>
                </a:cxn>
                <a:cxn ang="0">
                  <a:pos x="2153" y="1294"/>
                </a:cxn>
                <a:cxn ang="0">
                  <a:pos x="1889" y="977"/>
                </a:cxn>
                <a:cxn ang="0">
                  <a:pos x="1860" y="929"/>
                </a:cxn>
                <a:cxn ang="0">
                  <a:pos x="1782" y="1240"/>
                </a:cxn>
                <a:cxn ang="0">
                  <a:pos x="1770" y="1486"/>
                </a:cxn>
                <a:cxn ang="0">
                  <a:pos x="1818" y="1906"/>
                </a:cxn>
                <a:cxn ang="0">
                  <a:pos x="1788" y="1930"/>
                </a:cxn>
                <a:cxn ang="0">
                  <a:pos x="1746" y="1534"/>
                </a:cxn>
                <a:cxn ang="0">
                  <a:pos x="1728" y="1288"/>
                </a:cxn>
                <a:cxn ang="0">
                  <a:pos x="1764" y="1085"/>
                </a:cxn>
                <a:cxn ang="0">
                  <a:pos x="1770" y="875"/>
                </a:cxn>
                <a:cxn ang="0">
                  <a:pos x="1268" y="1007"/>
                </a:cxn>
                <a:cxn ang="0">
                  <a:pos x="825" y="1132"/>
                </a:cxn>
                <a:cxn ang="0">
                  <a:pos x="323" y="1312"/>
                </a:cxn>
                <a:cxn ang="0">
                  <a:pos x="18" y="1420"/>
                </a:cxn>
                <a:cxn ang="0">
                  <a:pos x="311" y="1282"/>
                </a:cxn>
                <a:cxn ang="0">
                  <a:pos x="682" y="1144"/>
                </a:cxn>
                <a:cxn ang="0">
                  <a:pos x="1022" y="1037"/>
                </a:cxn>
                <a:cxn ang="0">
                  <a:pos x="1411" y="929"/>
                </a:cxn>
                <a:cxn ang="0">
                  <a:pos x="1692" y="815"/>
                </a:cxn>
                <a:cxn ang="0">
                  <a:pos x="1333" y="623"/>
                </a:cxn>
                <a:cxn ang="0">
                  <a:pos x="861" y="515"/>
                </a:cxn>
                <a:cxn ang="0">
                  <a:pos x="227" y="161"/>
                </a:cxn>
                <a:cxn ang="0">
                  <a:pos x="0" y="83"/>
                </a:cxn>
                <a:cxn ang="0">
                  <a:pos x="329" y="179"/>
                </a:cxn>
                <a:cxn ang="0">
                  <a:pos x="712" y="383"/>
                </a:cxn>
                <a:cxn ang="0">
                  <a:pos x="933" y="491"/>
                </a:cxn>
                <a:cxn ang="0">
                  <a:pos x="1351" y="593"/>
                </a:cxn>
                <a:cxn ang="0">
                  <a:pos x="1650" y="743"/>
                </a:cxn>
                <a:cxn ang="0">
                  <a:pos x="1423" y="461"/>
                </a:cxn>
                <a:cxn ang="0">
                  <a:pos x="1286" y="191"/>
                </a:cxn>
                <a:cxn ang="0">
                  <a:pos x="1154" y="0"/>
                </a:cxn>
                <a:cxn ang="0">
                  <a:pos x="1339" y="215"/>
                </a:cxn>
                <a:cxn ang="0">
                  <a:pos x="1489" y="485"/>
                </a:cxn>
                <a:cxn ang="0">
                  <a:pos x="1746" y="803"/>
                </a:cxn>
                <a:cxn ang="0">
                  <a:pos x="1842" y="851"/>
                </a:cxn>
                <a:cxn ang="0">
                  <a:pos x="1842" y="851"/>
                </a:cxn>
              </a:cxnLst>
              <a:rect l="0" t="0" r="r" b="b"/>
              <a:pathLst>
                <a:path w="2153" h="1930">
                  <a:moveTo>
                    <a:pt x="1842" y="851"/>
                  </a:moveTo>
                  <a:lnTo>
                    <a:pt x="1937" y="1019"/>
                  </a:lnTo>
                  <a:lnTo>
                    <a:pt x="2051" y="1168"/>
                  </a:lnTo>
                  <a:lnTo>
                    <a:pt x="2117" y="1246"/>
                  </a:lnTo>
                  <a:lnTo>
                    <a:pt x="2153" y="1294"/>
                  </a:lnTo>
                  <a:lnTo>
                    <a:pt x="1889" y="977"/>
                  </a:lnTo>
                  <a:lnTo>
                    <a:pt x="1860" y="929"/>
                  </a:lnTo>
                  <a:lnTo>
                    <a:pt x="1782" y="1240"/>
                  </a:lnTo>
                  <a:lnTo>
                    <a:pt x="1770" y="1486"/>
                  </a:lnTo>
                  <a:lnTo>
                    <a:pt x="1818" y="1906"/>
                  </a:lnTo>
                  <a:lnTo>
                    <a:pt x="1788" y="1930"/>
                  </a:lnTo>
                  <a:lnTo>
                    <a:pt x="1746" y="1534"/>
                  </a:lnTo>
                  <a:lnTo>
                    <a:pt x="1728" y="1288"/>
                  </a:lnTo>
                  <a:lnTo>
                    <a:pt x="1764" y="1085"/>
                  </a:lnTo>
                  <a:lnTo>
                    <a:pt x="1770" y="875"/>
                  </a:lnTo>
                  <a:lnTo>
                    <a:pt x="1268" y="1007"/>
                  </a:lnTo>
                  <a:lnTo>
                    <a:pt x="825" y="1132"/>
                  </a:lnTo>
                  <a:lnTo>
                    <a:pt x="323" y="1312"/>
                  </a:lnTo>
                  <a:lnTo>
                    <a:pt x="18" y="1420"/>
                  </a:lnTo>
                  <a:lnTo>
                    <a:pt x="311" y="1282"/>
                  </a:lnTo>
                  <a:lnTo>
                    <a:pt x="682" y="1144"/>
                  </a:lnTo>
                  <a:lnTo>
                    <a:pt x="1022" y="1037"/>
                  </a:lnTo>
                  <a:lnTo>
                    <a:pt x="1411" y="929"/>
                  </a:lnTo>
                  <a:lnTo>
                    <a:pt x="1692" y="815"/>
                  </a:lnTo>
                  <a:lnTo>
                    <a:pt x="1333" y="623"/>
                  </a:lnTo>
                  <a:lnTo>
                    <a:pt x="861" y="515"/>
                  </a:lnTo>
                  <a:lnTo>
                    <a:pt x="227" y="161"/>
                  </a:lnTo>
                  <a:lnTo>
                    <a:pt x="0" y="83"/>
                  </a:lnTo>
                  <a:lnTo>
                    <a:pt x="329" y="179"/>
                  </a:lnTo>
                  <a:lnTo>
                    <a:pt x="712" y="383"/>
                  </a:lnTo>
                  <a:lnTo>
                    <a:pt x="933" y="491"/>
                  </a:lnTo>
                  <a:lnTo>
                    <a:pt x="1351" y="593"/>
                  </a:lnTo>
                  <a:lnTo>
                    <a:pt x="1650" y="743"/>
                  </a:lnTo>
                  <a:lnTo>
                    <a:pt x="1423" y="461"/>
                  </a:lnTo>
                  <a:lnTo>
                    <a:pt x="1286" y="191"/>
                  </a:lnTo>
                  <a:lnTo>
                    <a:pt x="1154" y="0"/>
                  </a:lnTo>
                  <a:lnTo>
                    <a:pt x="1339" y="215"/>
                  </a:lnTo>
                  <a:lnTo>
                    <a:pt x="1489" y="485"/>
                  </a:lnTo>
                  <a:lnTo>
                    <a:pt x="1746" y="803"/>
                  </a:lnTo>
                  <a:lnTo>
                    <a:pt x="1842" y="851"/>
                  </a:lnTo>
                  <a:lnTo>
                    <a:pt x="1842" y="851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  <a:cs typeface="+mn-cs"/>
              </a:endParaRPr>
            </a:p>
          </p:txBody>
        </p:sp>
      </p:grpSp>
      <p:sp>
        <p:nvSpPr>
          <p:cNvPr id="2069" name="Rectangle 21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828800"/>
            <a:ext cx="7772400" cy="1736725"/>
          </a:xfrm>
        </p:spPr>
        <p:txBody>
          <a:bodyPr/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2070" name="Rectangle 22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23" name="Rectangle 23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DEBE04-B13B-4ED3-8A16-F713FA4577B8}" type="datetimeFigureOut">
              <a:rPr lang="ru-RU"/>
              <a:pPr>
                <a:defRPr/>
              </a:pPr>
              <a:t>08.02.2022</a:t>
            </a:fld>
            <a:endParaRPr lang="ru-RU"/>
          </a:p>
        </p:txBody>
      </p:sp>
      <p:sp>
        <p:nvSpPr>
          <p:cNvPr id="24" name="Rectangle 2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5" name="Rectangle 2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1DD01C-EFFC-4990-893A-6B8C1345FF2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0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69" grpId="0" autoUpdateAnimBg="0"/>
      <p:bldP spid="2070" grpId="0" build="p" autoUpdateAnimBg="0"/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525D2B-814B-4854-884F-151C1114FAE7}" type="datetimeFigureOut">
              <a:rPr lang="ru-RU"/>
              <a:pPr>
                <a:defRPr/>
              </a:pPr>
              <a:t>08.02.2022</a:t>
            </a:fld>
            <a:endParaRPr lang="ru-RU"/>
          </a:p>
        </p:txBody>
      </p:sp>
      <p:sp>
        <p:nvSpPr>
          <p:cNvPr id="5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4A07B8-20A8-4789-A235-4389F22DC5E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cover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36B1D4-2DAC-4930-9A14-A694B9C07FBA}" type="datetimeFigureOut">
              <a:rPr lang="ru-RU"/>
              <a:pPr>
                <a:defRPr/>
              </a:pPr>
              <a:t>08.02.2022</a:t>
            </a:fld>
            <a:endParaRPr lang="ru-RU"/>
          </a:p>
        </p:txBody>
      </p:sp>
      <p:sp>
        <p:nvSpPr>
          <p:cNvPr id="5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E39D62-7CB1-4C50-AB7F-F61D0581490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cover dir="d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2991BE-67D4-49CB-8B01-E6CC8CF8F8C3}" type="datetimeFigureOut">
              <a:rPr lang="ru-RU"/>
              <a:pPr>
                <a:defRPr/>
              </a:pPr>
              <a:t>08.02.2022</a:t>
            </a:fld>
            <a:endParaRPr lang="ru-RU"/>
          </a:p>
        </p:txBody>
      </p:sp>
      <p:sp>
        <p:nvSpPr>
          <p:cNvPr id="6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DB91FB-1624-46B8-B755-482212BC33D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mediaAndTx">
  <p:cSld name="Заголовок, клип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Мультимедиа 2"/>
          <p:cNvSpPr>
            <a:spLocks noGrp="1"/>
          </p:cNvSpPr>
          <p:nvPr>
            <p:ph type="media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noProof="0"/>
              <a:t>Вставка клипа мультимедиа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931615-0AE2-450C-965D-0D97671F065F}" type="datetimeFigureOut">
              <a:rPr lang="ru-RU"/>
              <a:pPr>
                <a:defRPr/>
              </a:pPr>
              <a:t>08.02.2022</a:t>
            </a:fld>
            <a:endParaRPr lang="ru-RU"/>
          </a:p>
        </p:txBody>
      </p:sp>
      <p:sp>
        <p:nvSpPr>
          <p:cNvPr id="6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2BEC9A-8638-436A-AFDF-2543D3155FF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>
  <p:cSld name="1_Заголовок, клип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Клип 2"/>
          <p:cNvSpPr>
            <a:spLocks noGrp="1"/>
          </p:cNvSpPr>
          <p:nvPr>
            <p:ph type="clipArt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noProof="0"/>
              <a:t>Вставка клипа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02D5C3-4442-4BE7-A610-681FCC6CF89D}" type="datetimeFigureOut">
              <a:rPr lang="ru-RU"/>
              <a:pPr>
                <a:defRPr/>
              </a:pPr>
              <a:t>08.02.2022</a:t>
            </a:fld>
            <a:endParaRPr lang="ru-RU"/>
          </a:p>
        </p:txBody>
      </p:sp>
      <p:sp>
        <p:nvSpPr>
          <p:cNvPr id="6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4ED1AB-B4DD-4E44-B17A-30F403C76A4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815EA2-9129-4F0C-A84A-80185077AE79}" type="datetimeFigureOut">
              <a:rPr lang="ru-RU"/>
              <a:pPr>
                <a:defRPr/>
              </a:pPr>
              <a:t>08.02.2022</a:t>
            </a:fld>
            <a:endParaRPr lang="ru-RU"/>
          </a:p>
        </p:txBody>
      </p:sp>
      <p:sp>
        <p:nvSpPr>
          <p:cNvPr id="6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D08B15-B483-4729-8AFD-F546F2258E3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0825" cy="6850063"/>
            <a:chOff x="0" y="0"/>
            <a:chExt cx="5758" cy="4315"/>
          </a:xfrm>
        </p:grpSpPr>
        <p:grpSp>
          <p:nvGrpSpPr>
            <p:cNvPr id="5" name="Group 3"/>
            <p:cNvGrpSpPr>
              <a:grpSpLocks/>
            </p:cNvGrpSpPr>
            <p:nvPr userDrawn="1"/>
          </p:nvGrpSpPr>
          <p:grpSpPr bwMode="auto">
            <a:xfrm>
              <a:off x="1728" y="2230"/>
              <a:ext cx="4027" cy="2085"/>
              <a:chOff x="1728" y="2230"/>
              <a:chExt cx="4027" cy="2085"/>
            </a:xfrm>
          </p:grpSpPr>
          <p:sp>
            <p:nvSpPr>
              <p:cNvPr id="8" name="Freeform 4"/>
              <p:cNvSpPr>
                <a:spLocks/>
              </p:cNvSpPr>
              <p:nvPr/>
            </p:nvSpPr>
            <p:spPr bwMode="hidden">
              <a:xfrm>
                <a:off x="1728" y="2644"/>
                <a:ext cx="2882" cy="1671"/>
              </a:xfrm>
              <a:custGeom>
                <a:avLst/>
                <a:gdLst/>
                <a:ahLst/>
                <a:cxnLst>
                  <a:cxn ang="0">
                    <a:pos x="2740" y="528"/>
                  </a:cxn>
                  <a:cxn ang="0">
                    <a:pos x="2632" y="484"/>
                  </a:cxn>
                  <a:cxn ang="0">
                    <a:pos x="2480" y="424"/>
                  </a:cxn>
                  <a:cxn ang="0">
                    <a:pos x="2203" y="343"/>
                  </a:cxn>
                  <a:cxn ang="0">
                    <a:pos x="1970" y="277"/>
                  </a:cxn>
                  <a:cxn ang="0">
                    <a:pos x="1807" y="212"/>
                  </a:cxn>
                  <a:cxn ang="0">
                    <a:pos x="1693" y="152"/>
                  </a:cxn>
                  <a:cxn ang="0">
                    <a:pos x="1628" y="103"/>
                  </a:cxn>
                  <a:cxn ang="0">
                    <a:pos x="1590" y="60"/>
                  </a:cxn>
                  <a:cxn ang="0">
                    <a:pos x="1579" y="27"/>
                  </a:cxn>
                  <a:cxn ang="0">
                    <a:pos x="1585" y="0"/>
                  </a:cxn>
                  <a:cxn ang="0">
                    <a:pos x="1557" y="49"/>
                  </a:cxn>
                  <a:cxn ang="0">
                    <a:pos x="1568" y="98"/>
                  </a:cxn>
                  <a:cxn ang="0">
                    <a:pos x="1617" y="141"/>
                  </a:cxn>
                  <a:cxn ang="0">
                    <a:pos x="1688" y="185"/>
                  </a:cxn>
                  <a:cxn ang="0">
                    <a:pos x="1791" y="228"/>
                  </a:cxn>
                  <a:cxn ang="0">
                    <a:pos x="2040" y="310"/>
                  </a:cxn>
                  <a:cxn ang="0">
                    <a:pos x="2285" y="381"/>
                  </a:cxn>
                  <a:cxn ang="0">
                    <a:pos x="2464" y="435"/>
                  </a:cxn>
                  <a:cxn ang="0">
                    <a:pos x="2605" y="484"/>
                  </a:cxn>
                  <a:cxn ang="0">
                    <a:pos x="2708" y="528"/>
                  </a:cxn>
                  <a:cxn ang="0">
                    <a:pos x="2768" y="560"/>
                  </a:cxn>
                  <a:cxn ang="0">
                    <a:pos x="2795" y="593"/>
                  </a:cxn>
                  <a:cxn ang="0">
                    <a:pos x="2795" y="642"/>
                  </a:cxn>
                  <a:cxn ang="0">
                    <a:pos x="2762" y="691"/>
                  </a:cxn>
                  <a:cxn ang="0">
                    <a:pos x="2692" y="735"/>
                  </a:cxn>
                  <a:cxn ang="0">
                    <a:pos x="2589" y="778"/>
                  </a:cxn>
                  <a:cxn ang="0">
                    <a:pos x="2458" y="822"/>
                  </a:cxn>
                  <a:cxn ang="0">
                    <a:pos x="2301" y="865"/>
                  </a:cxn>
                  <a:cxn ang="0">
                    <a:pos x="2030" y="930"/>
                  </a:cxn>
                  <a:cxn ang="0">
                    <a:pos x="1606" y="1034"/>
                  </a:cxn>
                  <a:cxn ang="0">
                    <a:pos x="1145" y="1164"/>
                  </a:cxn>
                  <a:cxn ang="0">
                    <a:pos x="673" y="1328"/>
                  </a:cxn>
                  <a:cxn ang="0">
                    <a:pos x="217" y="1545"/>
                  </a:cxn>
                  <a:cxn ang="0">
                    <a:pos x="353" y="1671"/>
                  </a:cxn>
                  <a:cxn ang="0">
                    <a:pos x="754" y="1469"/>
                  </a:cxn>
                  <a:cxn ang="0">
                    <a:pos x="1145" y="1311"/>
                  </a:cxn>
                  <a:cxn ang="0">
                    <a:pos x="1519" y="1186"/>
                  </a:cxn>
                  <a:cxn ang="0">
                    <a:pos x="1861" y="1083"/>
                  </a:cxn>
                  <a:cxn ang="0">
                    <a:pos x="2165" y="1007"/>
                  </a:cxn>
                  <a:cxn ang="0">
                    <a:pos x="2426" y="947"/>
                  </a:cxn>
                  <a:cxn ang="0">
                    <a:pos x="2626" y="892"/>
                  </a:cxn>
                  <a:cxn ang="0">
                    <a:pos x="2762" y="838"/>
                  </a:cxn>
                  <a:cxn ang="0">
                    <a:pos x="2827" y="794"/>
                  </a:cxn>
                  <a:cxn ang="0">
                    <a:pos x="2865" y="745"/>
                  </a:cxn>
                  <a:cxn ang="0">
                    <a:pos x="2882" y="702"/>
                  </a:cxn>
                  <a:cxn ang="0">
                    <a:pos x="2854" y="620"/>
                  </a:cxn>
                  <a:cxn ang="0">
                    <a:pos x="2800" y="560"/>
                  </a:cxn>
                  <a:cxn ang="0">
                    <a:pos x="2773" y="544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  <p:sp>
            <p:nvSpPr>
              <p:cNvPr id="9" name="Freeform 5"/>
              <p:cNvSpPr>
                <a:spLocks/>
              </p:cNvSpPr>
              <p:nvPr/>
            </p:nvSpPr>
            <p:spPr bwMode="hidden">
              <a:xfrm>
                <a:off x="4170" y="2671"/>
                <a:ext cx="1259" cy="811"/>
              </a:xfrm>
              <a:custGeom>
                <a:avLst/>
                <a:gdLst/>
                <a:ahLst/>
                <a:cxnLst>
                  <a:cxn ang="0">
                    <a:pos x="1259" y="615"/>
                  </a:cxn>
                  <a:cxn ang="0">
                    <a:pos x="1248" y="588"/>
                  </a:cxn>
                  <a:cxn ang="0">
                    <a:pos x="1237" y="566"/>
                  </a:cxn>
                  <a:cxn ang="0">
                    <a:pos x="1216" y="539"/>
                  </a:cxn>
                  <a:cxn ang="0">
                    <a:pos x="1188" y="517"/>
                  </a:cxn>
                  <a:cxn ang="0">
                    <a:pos x="1123" y="479"/>
                  </a:cxn>
                  <a:cxn ang="0">
                    <a:pos x="1042" y="441"/>
                  </a:cxn>
                  <a:cxn ang="0">
                    <a:pos x="944" y="408"/>
                  </a:cxn>
                  <a:cxn ang="0">
                    <a:pos x="841" y="381"/>
                  </a:cxn>
                  <a:cxn ang="0">
                    <a:pos x="727" y="348"/>
                  </a:cxn>
                  <a:cxn ang="0">
                    <a:pos x="613" y="321"/>
                  </a:cxn>
                  <a:cxn ang="0">
                    <a:pos x="499" y="294"/>
                  </a:cxn>
                  <a:cxn ang="0">
                    <a:pos x="391" y="261"/>
                  </a:cxn>
                  <a:cxn ang="0">
                    <a:pos x="288" y="229"/>
                  </a:cxn>
                  <a:cxn ang="0">
                    <a:pos x="195" y="196"/>
                  </a:cxn>
                  <a:cxn ang="0">
                    <a:pos x="119" y="152"/>
                  </a:cxn>
                  <a:cxn ang="0">
                    <a:pos x="54" y="109"/>
                  </a:cxn>
                  <a:cxn ang="0">
                    <a:pos x="33" y="87"/>
                  </a:cxn>
                  <a:cxn ang="0">
                    <a:pos x="16" y="60"/>
                  </a:cxn>
                  <a:cxn ang="0">
                    <a:pos x="5" y="33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11"/>
                  </a:cxn>
                  <a:cxn ang="0">
                    <a:pos x="0" y="38"/>
                  </a:cxn>
                  <a:cxn ang="0">
                    <a:pos x="5" y="60"/>
                  </a:cxn>
                  <a:cxn ang="0">
                    <a:pos x="16" y="87"/>
                  </a:cxn>
                  <a:cxn ang="0">
                    <a:pos x="33" y="114"/>
                  </a:cxn>
                  <a:cxn ang="0">
                    <a:pos x="54" y="142"/>
                  </a:cxn>
                  <a:cxn ang="0">
                    <a:pos x="87" y="174"/>
                  </a:cxn>
                  <a:cxn ang="0">
                    <a:pos x="125" y="207"/>
                  </a:cxn>
                  <a:cxn ang="0">
                    <a:pos x="179" y="240"/>
                  </a:cxn>
                  <a:cxn ang="0">
                    <a:pos x="244" y="278"/>
                  </a:cxn>
                  <a:cxn ang="0">
                    <a:pos x="326" y="310"/>
                  </a:cxn>
                  <a:cxn ang="0">
                    <a:pos x="418" y="348"/>
                  </a:cxn>
                  <a:cxn ang="0">
                    <a:pos x="526" y="381"/>
                  </a:cxn>
                  <a:cxn ang="0">
                    <a:pos x="657" y="414"/>
                  </a:cxn>
                  <a:cxn ang="0">
                    <a:pos x="749" y="435"/>
                  </a:cxn>
                  <a:cxn ang="0">
                    <a:pos x="830" y="463"/>
                  </a:cxn>
                  <a:cxn ang="0">
                    <a:pos x="901" y="490"/>
                  </a:cxn>
                  <a:cxn ang="0">
                    <a:pos x="966" y="512"/>
                  </a:cxn>
                  <a:cxn ang="0">
                    <a:pos x="1015" y="539"/>
                  </a:cxn>
                  <a:cxn ang="0">
                    <a:pos x="1053" y="566"/>
                  </a:cxn>
                  <a:cxn ang="0">
                    <a:pos x="1080" y="593"/>
                  </a:cxn>
                  <a:cxn ang="0">
                    <a:pos x="1102" y="620"/>
                  </a:cxn>
                  <a:cxn ang="0">
                    <a:pos x="1112" y="648"/>
                  </a:cxn>
                  <a:cxn ang="0">
                    <a:pos x="1118" y="675"/>
                  </a:cxn>
                  <a:cxn ang="0">
                    <a:pos x="1112" y="697"/>
                  </a:cxn>
                  <a:cxn ang="0">
                    <a:pos x="1096" y="724"/>
                  </a:cxn>
                  <a:cxn ang="0">
                    <a:pos x="1080" y="746"/>
                  </a:cxn>
                  <a:cxn ang="0">
                    <a:pos x="1053" y="767"/>
                  </a:cxn>
                  <a:cxn ang="0">
                    <a:pos x="1015" y="789"/>
                  </a:cxn>
                  <a:cxn ang="0">
                    <a:pos x="977" y="811"/>
                  </a:cxn>
                  <a:cxn ang="0">
                    <a:pos x="1047" y="789"/>
                  </a:cxn>
                  <a:cxn ang="0">
                    <a:pos x="1107" y="767"/>
                  </a:cxn>
                  <a:cxn ang="0">
                    <a:pos x="1156" y="746"/>
                  </a:cxn>
                  <a:cxn ang="0">
                    <a:pos x="1199" y="724"/>
                  </a:cxn>
                  <a:cxn ang="0">
                    <a:pos x="1226" y="702"/>
                  </a:cxn>
                  <a:cxn ang="0">
                    <a:pos x="1248" y="675"/>
                  </a:cxn>
                  <a:cxn ang="0">
                    <a:pos x="1259" y="648"/>
                  </a:cxn>
                  <a:cxn ang="0">
                    <a:pos x="1259" y="615"/>
                  </a:cxn>
                  <a:cxn ang="0">
                    <a:pos x="1259" y="615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  <p:sp>
            <p:nvSpPr>
              <p:cNvPr id="10" name="Freeform 6"/>
              <p:cNvSpPr>
                <a:spLocks/>
              </p:cNvSpPr>
              <p:nvPr/>
            </p:nvSpPr>
            <p:spPr bwMode="hidden">
              <a:xfrm>
                <a:off x="2900" y="3346"/>
                <a:ext cx="2849" cy="969"/>
              </a:xfrm>
              <a:custGeom>
                <a:avLst/>
                <a:gdLst/>
                <a:ahLst/>
                <a:cxnLst>
                  <a:cxn ang="0">
                    <a:pos x="92" y="958"/>
                  </a:cxn>
                  <a:cxn ang="0">
                    <a:pos x="0" y="969"/>
                  </a:cxn>
                  <a:cxn ang="0">
                    <a:pos x="391" y="969"/>
                  </a:cxn>
                  <a:cxn ang="0">
                    <a:pos x="434" y="947"/>
                  </a:cxn>
                  <a:cxn ang="0">
                    <a:pos x="483" y="914"/>
                  </a:cxn>
                  <a:cxn ang="0">
                    <a:pos x="554" y="876"/>
                  </a:cxn>
                  <a:cxn ang="0">
                    <a:pos x="635" y="838"/>
                  </a:cxn>
                  <a:cxn ang="0">
                    <a:pos x="727" y="794"/>
                  </a:cxn>
                  <a:cxn ang="0">
                    <a:pos x="836" y="745"/>
                  </a:cxn>
                  <a:cxn ang="0">
                    <a:pos x="961" y="696"/>
                  </a:cxn>
                  <a:cxn ang="0">
                    <a:pos x="1102" y="642"/>
                  </a:cxn>
                  <a:cxn ang="0">
                    <a:pos x="1259" y="582"/>
                  </a:cxn>
                  <a:cxn ang="0">
                    <a:pos x="1433" y="522"/>
                  </a:cxn>
                  <a:cxn ang="0">
                    <a:pos x="1623" y="462"/>
                  </a:cxn>
                  <a:cxn ang="0">
                    <a:pos x="1829" y="403"/>
                  </a:cxn>
                  <a:cxn ang="0">
                    <a:pos x="2057" y="343"/>
                  </a:cxn>
                  <a:cxn ang="0">
                    <a:pos x="2301" y="283"/>
                  </a:cxn>
                  <a:cxn ang="0">
                    <a:pos x="2567" y="223"/>
                  </a:cxn>
                  <a:cxn ang="0">
                    <a:pos x="2849" y="163"/>
                  </a:cxn>
                  <a:cxn ang="0">
                    <a:pos x="2849" y="0"/>
                  </a:cxn>
                  <a:cxn ang="0">
                    <a:pos x="2817" y="16"/>
                  </a:cxn>
                  <a:cxn ang="0">
                    <a:pos x="2773" y="33"/>
                  </a:cxn>
                  <a:cxn ang="0">
                    <a:pos x="2719" y="54"/>
                  </a:cxn>
                  <a:cxn ang="0">
                    <a:pos x="2648" y="76"/>
                  </a:cxn>
                  <a:cxn ang="0">
                    <a:pos x="2572" y="98"/>
                  </a:cxn>
                  <a:cxn ang="0">
                    <a:pos x="2491" y="120"/>
                  </a:cxn>
                  <a:cxn ang="0">
                    <a:pos x="2399" y="147"/>
                  </a:cxn>
                  <a:cxn ang="0">
                    <a:pos x="2301" y="169"/>
                  </a:cxn>
                  <a:cxn ang="0">
                    <a:pos x="2095" y="223"/>
                  </a:cxn>
                  <a:cxn ang="0">
                    <a:pos x="1889" y="277"/>
                  </a:cxn>
                  <a:cxn ang="0">
                    <a:pos x="1688" y="326"/>
                  </a:cxn>
                  <a:cxn ang="0">
                    <a:pos x="1590" y="354"/>
                  </a:cxn>
                  <a:cxn ang="0">
                    <a:pos x="1503" y="381"/>
                  </a:cxn>
                  <a:cxn ang="0">
                    <a:pos x="1107" y="506"/>
                  </a:cxn>
                  <a:cxn ang="0">
                    <a:pos x="912" y="577"/>
                  </a:cxn>
                  <a:cxn ang="0">
                    <a:pos x="727" y="647"/>
                  </a:cxn>
                  <a:cxn ang="0">
                    <a:pos x="548" y="718"/>
                  </a:cxn>
                  <a:cxn ang="0">
                    <a:pos x="380" y="794"/>
                  </a:cxn>
                  <a:cxn ang="0">
                    <a:pos x="228" y="876"/>
                  </a:cxn>
                  <a:cxn ang="0">
                    <a:pos x="92" y="958"/>
                  </a:cxn>
                  <a:cxn ang="0">
                    <a:pos x="92" y="958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1961"/>
                      <a:invGamma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  <p:sp>
            <p:nvSpPr>
              <p:cNvPr id="11" name="Freeform 7"/>
              <p:cNvSpPr>
                <a:spLocks/>
              </p:cNvSpPr>
              <p:nvPr/>
            </p:nvSpPr>
            <p:spPr bwMode="hidden">
              <a:xfrm>
                <a:off x="2748" y="2230"/>
                <a:ext cx="3007" cy="2085"/>
              </a:xfrm>
              <a:custGeom>
                <a:avLst/>
                <a:gdLst>
                  <a:gd name="T0" fmla="*/ 1433 w 3007"/>
                  <a:gd name="T1" fmla="*/ 474 h 2085"/>
                  <a:gd name="T2" fmla="*/ 1460 w 3007"/>
                  <a:gd name="T3" fmla="*/ 528 h 2085"/>
                  <a:gd name="T4" fmla="*/ 1541 w 3007"/>
                  <a:gd name="T5" fmla="*/ 593 h 2085"/>
                  <a:gd name="T6" fmla="*/ 1715 w 3007"/>
                  <a:gd name="T7" fmla="*/ 670 h 2085"/>
                  <a:gd name="T8" fmla="*/ 1927 w 3007"/>
                  <a:gd name="T9" fmla="*/ 735 h 2085"/>
                  <a:gd name="T10" fmla="*/ 2155 w 3007"/>
                  <a:gd name="T11" fmla="*/ 789 h 2085"/>
                  <a:gd name="T12" fmla="*/ 2372 w 3007"/>
                  <a:gd name="T13" fmla="*/ 849 h 2085"/>
                  <a:gd name="T14" fmla="*/ 2551 w 3007"/>
                  <a:gd name="T15" fmla="*/ 920 h 2085"/>
                  <a:gd name="T16" fmla="*/ 2638 w 3007"/>
                  <a:gd name="T17" fmla="*/ 980 h 2085"/>
                  <a:gd name="T18" fmla="*/ 2676 w 3007"/>
                  <a:gd name="T19" fmla="*/ 1029 h 2085"/>
                  <a:gd name="T20" fmla="*/ 2681 w 3007"/>
                  <a:gd name="T21" fmla="*/ 1083 h 2085"/>
                  <a:gd name="T22" fmla="*/ 2665 w 3007"/>
                  <a:gd name="T23" fmla="*/ 1127 h 2085"/>
                  <a:gd name="T24" fmla="*/ 2616 w 3007"/>
                  <a:gd name="T25" fmla="*/ 1170 h 2085"/>
                  <a:gd name="T26" fmla="*/ 2545 w 3007"/>
                  <a:gd name="T27" fmla="*/ 1208 h 2085"/>
                  <a:gd name="T28" fmla="*/ 2448 w 3007"/>
                  <a:gd name="T29" fmla="*/ 1241 h 2085"/>
                  <a:gd name="T30" fmla="*/ 2328 w 3007"/>
                  <a:gd name="T31" fmla="*/ 1274 h 2085"/>
                  <a:gd name="T32" fmla="*/ 2106 w 3007"/>
                  <a:gd name="T33" fmla="*/ 1328 h 2085"/>
                  <a:gd name="T34" fmla="*/ 1742 w 3007"/>
                  <a:gd name="T35" fmla="*/ 1421 h 2085"/>
                  <a:gd name="T36" fmla="*/ 1308 w 3007"/>
                  <a:gd name="T37" fmla="*/ 1540 h 2085"/>
                  <a:gd name="T38" fmla="*/ 820 w 3007"/>
                  <a:gd name="T39" fmla="*/ 1709 h 2085"/>
                  <a:gd name="T40" fmla="*/ 282 w 3007"/>
                  <a:gd name="T41" fmla="*/ 1943 h 2085"/>
                  <a:gd name="T42" fmla="*/ 152 w 3007"/>
                  <a:gd name="T43" fmla="*/ 2085 h 2085"/>
                  <a:gd name="T44" fmla="*/ 386 w 3007"/>
                  <a:gd name="T45" fmla="*/ 1992 h 2085"/>
                  <a:gd name="T46" fmla="*/ 700 w 3007"/>
                  <a:gd name="T47" fmla="*/ 1834 h 2085"/>
                  <a:gd name="T48" fmla="*/ 1064 w 3007"/>
                  <a:gd name="T49" fmla="*/ 1693 h 2085"/>
                  <a:gd name="T50" fmla="*/ 1661 w 3007"/>
                  <a:gd name="T51" fmla="*/ 1497 h 2085"/>
                  <a:gd name="T52" fmla="*/ 1845 w 3007"/>
                  <a:gd name="T53" fmla="*/ 1442 h 2085"/>
                  <a:gd name="T54" fmla="*/ 2252 w 3007"/>
                  <a:gd name="T55" fmla="*/ 1339 h 2085"/>
                  <a:gd name="T56" fmla="*/ 2551 w 3007"/>
                  <a:gd name="T57" fmla="*/ 1263 h 2085"/>
                  <a:gd name="T58" fmla="*/ 2730 w 3007"/>
                  <a:gd name="T59" fmla="*/ 1214 h 2085"/>
                  <a:gd name="T60" fmla="*/ 2876 w 3007"/>
                  <a:gd name="T61" fmla="*/ 1170 h 2085"/>
                  <a:gd name="T62" fmla="*/ 2974 w 3007"/>
                  <a:gd name="T63" fmla="*/ 1132 h 2085"/>
                  <a:gd name="T64" fmla="*/ 3007 w 3007"/>
                  <a:gd name="T65" fmla="*/ 871 h 2085"/>
                  <a:gd name="T66" fmla="*/ 2860 w 3007"/>
                  <a:gd name="T67" fmla="*/ 844 h 2085"/>
                  <a:gd name="T68" fmla="*/ 2670 w 3007"/>
                  <a:gd name="T69" fmla="*/ 806 h 2085"/>
                  <a:gd name="T70" fmla="*/ 2458 w 3007"/>
                  <a:gd name="T71" fmla="*/ 757 h 2085"/>
                  <a:gd name="T72" fmla="*/ 2138 w 3007"/>
                  <a:gd name="T73" fmla="*/ 670 h 2085"/>
                  <a:gd name="T74" fmla="*/ 1959 w 3007"/>
                  <a:gd name="T75" fmla="*/ 604 h 2085"/>
                  <a:gd name="T76" fmla="*/ 1824 w 3007"/>
                  <a:gd name="T77" fmla="*/ 534 h 2085"/>
                  <a:gd name="T78" fmla="*/ 1769 w 3007"/>
                  <a:gd name="T79" fmla="*/ 474 h 2085"/>
                  <a:gd name="T80" fmla="*/ 1753 w 3007"/>
                  <a:gd name="T81" fmla="*/ 436 h 2085"/>
                  <a:gd name="T82" fmla="*/ 1780 w 3007"/>
                  <a:gd name="T83" fmla="*/ 381 h 2085"/>
                  <a:gd name="T84" fmla="*/ 1862 w 3007"/>
                  <a:gd name="T85" fmla="*/ 316 h 2085"/>
                  <a:gd name="T86" fmla="*/ 1986 w 3007"/>
                  <a:gd name="T87" fmla="*/ 267 h 2085"/>
                  <a:gd name="T88" fmla="*/ 2149 w 3007"/>
                  <a:gd name="T89" fmla="*/ 229 h 2085"/>
                  <a:gd name="T90" fmla="*/ 2431 w 3007"/>
                  <a:gd name="T91" fmla="*/ 180 h 2085"/>
                  <a:gd name="T92" fmla="*/ 2827 w 3007"/>
                  <a:gd name="T93" fmla="*/ 125 h 2085"/>
                  <a:gd name="T94" fmla="*/ 3007 w 3007"/>
                  <a:gd name="T95" fmla="*/ 87 h 2085"/>
                  <a:gd name="T96" fmla="*/ 2909 w 3007"/>
                  <a:gd name="T97" fmla="*/ 22 h 2085"/>
                  <a:gd name="T98" fmla="*/ 2676 w 3007"/>
                  <a:gd name="T99" fmla="*/ 66 h 2085"/>
                  <a:gd name="T100" fmla="*/ 2285 w 3007"/>
                  <a:gd name="T101" fmla="*/ 120 h 2085"/>
                  <a:gd name="T102" fmla="*/ 2030 w 3007"/>
                  <a:gd name="T103" fmla="*/ 158 h 2085"/>
                  <a:gd name="T104" fmla="*/ 1791 w 3007"/>
                  <a:gd name="T105" fmla="*/ 202 h 2085"/>
                  <a:gd name="T106" fmla="*/ 1601 w 3007"/>
                  <a:gd name="T107" fmla="*/ 261 h 2085"/>
                  <a:gd name="T108" fmla="*/ 1471 w 3007"/>
                  <a:gd name="T109" fmla="*/ 338 h 2085"/>
                  <a:gd name="T110" fmla="*/ 1438 w 3007"/>
                  <a:gd name="T111" fmla="*/ 387 h 2085"/>
                  <a:gd name="T112" fmla="*/ 1427 w 3007"/>
                  <a:gd name="T113" fmla="*/ 441 h 2085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0" t="0" r="r" b="b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  <p:sp>
            <p:nvSpPr>
              <p:cNvPr id="12" name="Freeform 8"/>
              <p:cNvSpPr>
                <a:spLocks/>
              </p:cNvSpPr>
              <p:nvPr/>
            </p:nvSpPr>
            <p:spPr bwMode="hidden">
              <a:xfrm>
                <a:off x="4501" y="2317"/>
                <a:ext cx="1248" cy="539"/>
              </a:xfrm>
              <a:custGeom>
                <a:avLst/>
                <a:gdLst/>
                <a:ahLst/>
                <a:cxnLst>
                  <a:cxn ang="0">
                    <a:pos x="0" y="332"/>
                  </a:cxn>
                  <a:cxn ang="0">
                    <a:pos x="0" y="360"/>
                  </a:cxn>
                  <a:cxn ang="0">
                    <a:pos x="5" y="387"/>
                  </a:cxn>
                  <a:cxn ang="0">
                    <a:pos x="27" y="414"/>
                  </a:cxn>
                  <a:cxn ang="0">
                    <a:pos x="54" y="436"/>
                  </a:cxn>
                  <a:cxn ang="0">
                    <a:pos x="92" y="463"/>
                  </a:cxn>
                  <a:cxn ang="0">
                    <a:pos x="141" y="490"/>
                  </a:cxn>
                  <a:cxn ang="0">
                    <a:pos x="195" y="512"/>
                  </a:cxn>
                  <a:cxn ang="0">
                    <a:pos x="255" y="539"/>
                  </a:cxn>
                  <a:cxn ang="0">
                    <a:pos x="212" y="517"/>
                  </a:cxn>
                  <a:cxn ang="0">
                    <a:pos x="179" y="490"/>
                  </a:cxn>
                  <a:cxn ang="0">
                    <a:pos x="157" y="468"/>
                  </a:cxn>
                  <a:cxn ang="0">
                    <a:pos x="141" y="447"/>
                  </a:cxn>
                  <a:cxn ang="0">
                    <a:pos x="136" y="425"/>
                  </a:cxn>
                  <a:cxn ang="0">
                    <a:pos x="136" y="403"/>
                  </a:cxn>
                  <a:cxn ang="0">
                    <a:pos x="141" y="381"/>
                  </a:cxn>
                  <a:cxn ang="0">
                    <a:pos x="157" y="365"/>
                  </a:cxn>
                  <a:cxn ang="0">
                    <a:pos x="179" y="343"/>
                  </a:cxn>
                  <a:cxn ang="0">
                    <a:pos x="201" y="327"/>
                  </a:cxn>
                  <a:cxn ang="0">
                    <a:pos x="266" y="294"/>
                  </a:cxn>
                  <a:cxn ang="0">
                    <a:pos x="353" y="262"/>
                  </a:cxn>
                  <a:cxn ang="0">
                    <a:pos x="445" y="234"/>
                  </a:cxn>
                  <a:cxn ang="0">
                    <a:pos x="554" y="213"/>
                  </a:cxn>
                  <a:cxn ang="0">
                    <a:pos x="662" y="191"/>
                  </a:cxn>
                  <a:cxn ang="0">
                    <a:pos x="890" y="153"/>
                  </a:cxn>
                  <a:cxn ang="0">
                    <a:pos x="993" y="136"/>
                  </a:cxn>
                  <a:cxn ang="0">
                    <a:pos x="1091" y="120"/>
                  </a:cxn>
                  <a:cxn ang="0">
                    <a:pos x="1178" y="115"/>
                  </a:cxn>
                  <a:cxn ang="0">
                    <a:pos x="1248" y="104"/>
                  </a:cxn>
                  <a:cxn ang="0">
                    <a:pos x="1248" y="0"/>
                  </a:cxn>
                  <a:cxn ang="0">
                    <a:pos x="1161" y="22"/>
                  </a:cxn>
                  <a:cxn ang="0">
                    <a:pos x="1069" y="38"/>
                  </a:cxn>
                  <a:cxn ang="0">
                    <a:pos x="874" y="71"/>
                  </a:cxn>
                  <a:cxn ang="0">
                    <a:pos x="673" y="93"/>
                  </a:cxn>
                  <a:cxn ang="0">
                    <a:pos x="483" y="126"/>
                  </a:cxn>
                  <a:cxn ang="0">
                    <a:pos x="391" y="142"/>
                  </a:cxn>
                  <a:cxn ang="0">
                    <a:pos x="309" y="158"/>
                  </a:cxn>
                  <a:cxn ang="0">
                    <a:pos x="228" y="180"/>
                  </a:cxn>
                  <a:cxn ang="0">
                    <a:pos x="163" y="202"/>
                  </a:cxn>
                  <a:cxn ang="0">
                    <a:pos x="103" y="229"/>
                  </a:cxn>
                  <a:cxn ang="0">
                    <a:pos x="54" y="256"/>
                  </a:cxn>
                  <a:cxn ang="0">
                    <a:pos x="22" y="294"/>
                  </a:cxn>
                  <a:cxn ang="0">
                    <a:pos x="0" y="332"/>
                  </a:cxn>
                  <a:cxn ang="0">
                    <a:pos x="0" y="332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7843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</p:grpSp>
        <p:sp>
          <p:nvSpPr>
            <p:cNvPr id="6" name="Freeform 9"/>
            <p:cNvSpPr>
              <a:spLocks/>
            </p:cNvSpPr>
            <p:nvPr/>
          </p:nvSpPr>
          <p:spPr bwMode="hidden">
            <a:xfrm>
              <a:off x="3322" y="1341"/>
              <a:ext cx="1825" cy="1537"/>
            </a:xfrm>
            <a:custGeom>
              <a:avLst/>
              <a:gdLst/>
              <a:ahLst/>
              <a:cxnLst>
                <a:cxn ang="0">
                  <a:pos x="982" y="1061"/>
                </a:cxn>
                <a:cxn ang="0">
                  <a:pos x="1357" y="1012"/>
                </a:cxn>
                <a:cxn ang="0">
                  <a:pos x="1666" y="957"/>
                </a:cxn>
                <a:cxn ang="0">
                  <a:pos x="1916" y="897"/>
                </a:cxn>
                <a:cxn ang="0">
                  <a:pos x="2100" y="832"/>
                </a:cxn>
                <a:cxn ang="0">
                  <a:pos x="2220" y="756"/>
                </a:cxn>
                <a:cxn ang="0">
                  <a:pos x="2285" y="669"/>
                </a:cxn>
                <a:cxn ang="0">
                  <a:pos x="2290" y="560"/>
                </a:cxn>
                <a:cxn ang="0">
                  <a:pos x="2241" y="457"/>
                </a:cxn>
                <a:cxn ang="0">
                  <a:pos x="2144" y="364"/>
                </a:cxn>
                <a:cxn ang="0">
                  <a:pos x="2008" y="277"/>
                </a:cxn>
                <a:cxn ang="0">
                  <a:pos x="1769" y="157"/>
                </a:cxn>
                <a:cxn ang="0">
                  <a:pos x="1612" y="92"/>
                </a:cxn>
                <a:cxn ang="0">
                  <a:pos x="1476" y="43"/>
                </a:cxn>
                <a:cxn ang="0">
                  <a:pos x="1384" y="10"/>
                </a:cxn>
                <a:cxn ang="0">
                  <a:pos x="1346" y="0"/>
                </a:cxn>
                <a:cxn ang="0">
                  <a:pos x="1655" y="119"/>
                </a:cxn>
                <a:cxn ang="0">
                  <a:pos x="1948" y="255"/>
                </a:cxn>
                <a:cxn ang="0">
                  <a:pos x="2068" y="326"/>
                </a:cxn>
                <a:cxn ang="0">
                  <a:pos x="2171" y="402"/>
                </a:cxn>
                <a:cxn ang="0">
                  <a:pos x="2236" y="478"/>
                </a:cxn>
                <a:cxn ang="0">
                  <a:pos x="2263" y="560"/>
                </a:cxn>
                <a:cxn ang="0">
                  <a:pos x="2241" y="636"/>
                </a:cxn>
                <a:cxn ang="0">
                  <a:pos x="2171" y="702"/>
                </a:cxn>
                <a:cxn ang="0">
                  <a:pos x="2062" y="756"/>
                </a:cxn>
                <a:cxn ang="0">
                  <a:pos x="1921" y="800"/>
                </a:cxn>
                <a:cxn ang="0">
                  <a:pos x="1748" y="843"/>
                </a:cxn>
                <a:cxn ang="0">
                  <a:pos x="1351" y="908"/>
                </a:cxn>
                <a:cxn ang="0">
                  <a:pos x="923" y="968"/>
                </a:cxn>
                <a:cxn ang="0">
                  <a:pos x="521" y="1028"/>
                </a:cxn>
                <a:cxn ang="0">
                  <a:pos x="353" y="1066"/>
                </a:cxn>
                <a:cxn ang="0">
                  <a:pos x="206" y="1104"/>
                </a:cxn>
                <a:cxn ang="0">
                  <a:pos x="92" y="1148"/>
                </a:cxn>
                <a:cxn ang="0">
                  <a:pos x="22" y="1202"/>
                </a:cxn>
                <a:cxn ang="0">
                  <a:pos x="0" y="1262"/>
                </a:cxn>
                <a:cxn ang="0">
                  <a:pos x="27" y="1327"/>
                </a:cxn>
                <a:cxn ang="0">
                  <a:pos x="98" y="1382"/>
                </a:cxn>
                <a:cxn ang="0">
                  <a:pos x="196" y="1425"/>
                </a:cxn>
                <a:cxn ang="0">
                  <a:pos x="326" y="1469"/>
                </a:cxn>
                <a:cxn ang="0">
                  <a:pos x="217" y="1414"/>
                </a:cxn>
                <a:cxn ang="0">
                  <a:pos x="147" y="1360"/>
                </a:cxn>
                <a:cxn ang="0">
                  <a:pos x="120" y="1306"/>
                </a:cxn>
                <a:cxn ang="0">
                  <a:pos x="141" y="1257"/>
                </a:cxn>
                <a:cxn ang="0">
                  <a:pos x="212" y="1208"/>
                </a:cxn>
                <a:cxn ang="0">
                  <a:pos x="342" y="1164"/>
                </a:cxn>
                <a:cxn ang="0">
                  <a:pos x="527" y="1121"/>
                </a:cxn>
                <a:cxn ang="0">
                  <a:pos x="771" y="1088"/>
                </a:cxn>
              </a:cxnLst>
              <a:rect l="0" t="0" r="r" b="b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  <a:cs typeface="+mn-cs"/>
              </a:endParaRPr>
            </a:p>
          </p:txBody>
        </p:sp>
        <p:sp>
          <p:nvSpPr>
            <p:cNvPr id="7" name="Freeform 10"/>
            <p:cNvSpPr>
              <a:spLocks/>
            </p:cNvSpPr>
            <p:nvPr/>
          </p:nvSpPr>
          <p:spPr bwMode="hidden">
            <a:xfrm>
              <a:off x="0" y="0"/>
              <a:ext cx="5758" cy="1776"/>
            </a:xfrm>
            <a:custGeom>
              <a:avLst/>
              <a:gdLst>
                <a:gd name="T0" fmla="*/ 0 w 5740"/>
                <a:gd name="T1" fmla="*/ 0 h 1906"/>
                <a:gd name="T2" fmla="*/ 0 w 5740"/>
                <a:gd name="T3" fmla="*/ 1906 h 1906"/>
                <a:gd name="T4" fmla="*/ 5740 w 5740"/>
                <a:gd name="T5" fmla="*/ 1906 h 1906"/>
                <a:gd name="T6" fmla="*/ 5740 w 5740"/>
                <a:gd name="T7" fmla="*/ 0 h 1906"/>
                <a:gd name="T8" fmla="*/ 0 w 5740"/>
                <a:gd name="T9" fmla="*/ 0 h 1906"/>
                <a:gd name="T10" fmla="*/ 0 w 5740"/>
                <a:gd name="T11" fmla="*/ 0 h 190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  <a:cs typeface="+mn-cs"/>
              </a:endParaRPr>
            </a:p>
          </p:txBody>
        </p:sp>
      </p:grpSp>
      <p:sp>
        <p:nvSpPr>
          <p:cNvPr id="68619" name="Rectangle 11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736725"/>
            <a:ext cx="7772400" cy="1920875"/>
          </a:xfrm>
        </p:spPr>
        <p:txBody>
          <a:bodyPr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68620" name="Rectangle 12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13" name="Rectangle 13"/>
          <p:cNvSpPr>
            <a:spLocks noGrp="1" noChangeArrowheads="1"/>
          </p:cNvSpPr>
          <p:nvPr>
            <p:ph type="dt" sz="quarter" idx="10"/>
          </p:nvPr>
        </p:nvSpPr>
        <p:spPr>
          <a:xfrm>
            <a:off x="457200" y="624840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C74116-7629-4285-9E53-024FF59813C2}" type="datetimeFigureOut">
              <a:rPr lang="ru-RU"/>
              <a:pPr>
                <a:defRPr/>
              </a:pPr>
              <a:t>08.02.2022</a:t>
            </a:fld>
            <a:endParaRPr lang="ru-RU"/>
          </a:p>
        </p:txBody>
      </p:sp>
      <p:sp>
        <p:nvSpPr>
          <p:cNvPr id="14" name="Rectangle 14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5157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5" name="Rectangle 1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5475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1E1C26-E31F-40FD-B7BE-9071CED3120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86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686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8619" grpId="0" autoUpdateAnimBg="0"/>
      <p:bldP spid="68620" grpId="0" build="p" autoUpdateAnimBg="0"/>
    </p:bld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1A4634-E3E9-4F94-A253-7D4DC0B73FFD}" type="datetimeFigureOut">
              <a:rPr lang="ru-RU"/>
              <a:pPr>
                <a:defRPr/>
              </a:pPr>
              <a:t>08.02.2022</a:t>
            </a:fld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760449-4CA6-44A9-AC88-69ADD03E460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>
    <p:cover dir="d"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AE769F-7CB2-4A36-A062-75F5E0867986}" type="datetimeFigureOut">
              <a:rPr lang="ru-RU"/>
              <a:pPr>
                <a:defRPr/>
              </a:pPr>
              <a:t>08.02.2022</a:t>
            </a:fld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61DE4E-B7EC-4D8A-B427-3C93E9DD401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>
    <p:cover dir="d"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E30D45-7035-4DAE-BCC6-2287CB879231}" type="datetimeFigureOut">
              <a:rPr lang="ru-RU"/>
              <a:pPr>
                <a:defRPr/>
              </a:pPr>
              <a:t>08.02.2022</a:t>
            </a:fld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8034DC-E6A2-4982-8A03-3427E94C1BE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>
    <p:cover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156F69-4475-4BA6-906A-60053F5CB368}" type="datetimeFigureOut">
              <a:rPr lang="ru-RU"/>
              <a:pPr>
                <a:defRPr/>
              </a:pPr>
              <a:t>08.02.2022</a:t>
            </a:fld>
            <a:endParaRPr lang="ru-RU"/>
          </a:p>
        </p:txBody>
      </p:sp>
      <p:sp>
        <p:nvSpPr>
          <p:cNvPr id="5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162647-86AB-427E-9933-20747A1D8A7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cover dir="d"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8BB510-5FB2-4FEE-99AD-D136F68803E8}" type="datetimeFigureOut">
              <a:rPr lang="ru-RU"/>
              <a:pPr>
                <a:defRPr/>
              </a:pPr>
              <a:t>08.02.2022</a:t>
            </a:fld>
            <a:endParaRPr lang="ru-RU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E5FBA7-A65A-4BD4-9B45-36314401D11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9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>
    <p:cover dir="d"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E97E63-3CD8-40A2-B5BD-04A932CE2978}" type="datetimeFigureOut">
              <a:rPr lang="ru-RU"/>
              <a:pPr>
                <a:defRPr/>
              </a:pPr>
              <a:t>08.02.2022</a:t>
            </a:fld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B79CB9-2FB8-4434-BFDB-49E0A6D45AD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>
    <p:cover dir="d"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34A0F8-8E00-4EC3-ADC6-212D476FAF3E}" type="datetimeFigureOut">
              <a:rPr lang="ru-RU"/>
              <a:pPr>
                <a:defRPr/>
              </a:pPr>
              <a:t>08.02.2022</a:t>
            </a:fld>
            <a:endParaRPr lang="ru-RU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BB8AD8-0825-4A83-BA4C-F06AFDBC7ED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4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>
    <p:cover dir="d"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ECB849-3542-45EF-ACD3-B5DC827F1C97}" type="datetimeFigureOut">
              <a:rPr lang="ru-RU"/>
              <a:pPr>
                <a:defRPr/>
              </a:pPr>
              <a:t>08.02.2022</a:t>
            </a:fld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3043C2-FCAA-48BC-8873-9B502A4B756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>
    <p:cover dir="d"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0F1CAF-6C95-4FFB-B70D-AEDEDCFB10B0}" type="datetimeFigureOut">
              <a:rPr lang="ru-RU"/>
              <a:pPr>
                <a:defRPr/>
              </a:pPr>
              <a:t>08.02.2022</a:t>
            </a:fld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BC756D-BE8F-43E0-B1A7-884D6061BBC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>
    <p:cover dir="d"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6797A0-3A4F-43D1-958F-B961CDC484D7}" type="datetimeFigureOut">
              <a:rPr lang="ru-RU"/>
              <a:pPr>
                <a:defRPr/>
              </a:pPr>
              <a:t>08.02.2022</a:t>
            </a:fld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761FFB-D925-460C-8F01-F3BF6661ED3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>
    <p:cover dir="d"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58D103-07E3-47CC-8784-A70784408CEC}" type="datetimeFigureOut">
              <a:rPr lang="ru-RU"/>
              <a:pPr>
                <a:defRPr/>
              </a:pPr>
              <a:t>08.02.2022</a:t>
            </a:fld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F8983C-3117-4589-8B71-E33AC9D3853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>
    <p:cover dir="d"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>
            <a:grpSpLocks/>
          </p:cNvGrpSpPr>
          <p:nvPr/>
        </p:nvGrpSpPr>
        <p:grpSpPr bwMode="auto">
          <a:xfrm>
            <a:off x="0" y="0"/>
            <a:ext cx="9140825" cy="6850063"/>
            <a:chOff x="0" y="0"/>
            <a:chExt cx="5758" cy="4315"/>
          </a:xfrm>
        </p:grpSpPr>
        <p:grpSp>
          <p:nvGrpSpPr>
            <p:cNvPr id="6" name="Group 5"/>
            <p:cNvGrpSpPr>
              <a:grpSpLocks/>
            </p:cNvGrpSpPr>
            <p:nvPr userDrawn="1"/>
          </p:nvGrpSpPr>
          <p:grpSpPr bwMode="auto">
            <a:xfrm>
              <a:off x="1728" y="2230"/>
              <a:ext cx="4027" cy="2085"/>
              <a:chOff x="1728" y="2230"/>
              <a:chExt cx="4027" cy="2085"/>
            </a:xfrm>
          </p:grpSpPr>
          <p:sp>
            <p:nvSpPr>
              <p:cNvPr id="9" name="Freeform 6"/>
              <p:cNvSpPr>
                <a:spLocks/>
              </p:cNvSpPr>
              <p:nvPr/>
            </p:nvSpPr>
            <p:spPr bwMode="hidden">
              <a:xfrm>
                <a:off x="1728" y="2644"/>
                <a:ext cx="2882" cy="1671"/>
              </a:xfrm>
              <a:custGeom>
                <a:avLst/>
                <a:gdLst/>
                <a:ahLst/>
                <a:cxnLst>
                  <a:cxn ang="0">
                    <a:pos x="2740" y="528"/>
                  </a:cxn>
                  <a:cxn ang="0">
                    <a:pos x="2632" y="484"/>
                  </a:cxn>
                  <a:cxn ang="0">
                    <a:pos x="2480" y="424"/>
                  </a:cxn>
                  <a:cxn ang="0">
                    <a:pos x="2203" y="343"/>
                  </a:cxn>
                  <a:cxn ang="0">
                    <a:pos x="1970" y="277"/>
                  </a:cxn>
                  <a:cxn ang="0">
                    <a:pos x="1807" y="212"/>
                  </a:cxn>
                  <a:cxn ang="0">
                    <a:pos x="1693" y="152"/>
                  </a:cxn>
                  <a:cxn ang="0">
                    <a:pos x="1628" y="103"/>
                  </a:cxn>
                  <a:cxn ang="0">
                    <a:pos x="1590" y="60"/>
                  </a:cxn>
                  <a:cxn ang="0">
                    <a:pos x="1579" y="27"/>
                  </a:cxn>
                  <a:cxn ang="0">
                    <a:pos x="1585" y="0"/>
                  </a:cxn>
                  <a:cxn ang="0">
                    <a:pos x="1557" y="49"/>
                  </a:cxn>
                  <a:cxn ang="0">
                    <a:pos x="1568" y="98"/>
                  </a:cxn>
                  <a:cxn ang="0">
                    <a:pos x="1617" y="141"/>
                  </a:cxn>
                  <a:cxn ang="0">
                    <a:pos x="1688" y="185"/>
                  </a:cxn>
                  <a:cxn ang="0">
                    <a:pos x="1791" y="228"/>
                  </a:cxn>
                  <a:cxn ang="0">
                    <a:pos x="2040" y="310"/>
                  </a:cxn>
                  <a:cxn ang="0">
                    <a:pos x="2285" y="381"/>
                  </a:cxn>
                  <a:cxn ang="0">
                    <a:pos x="2464" y="435"/>
                  </a:cxn>
                  <a:cxn ang="0">
                    <a:pos x="2605" y="484"/>
                  </a:cxn>
                  <a:cxn ang="0">
                    <a:pos x="2708" y="528"/>
                  </a:cxn>
                  <a:cxn ang="0">
                    <a:pos x="2768" y="560"/>
                  </a:cxn>
                  <a:cxn ang="0">
                    <a:pos x="2795" y="593"/>
                  </a:cxn>
                  <a:cxn ang="0">
                    <a:pos x="2795" y="642"/>
                  </a:cxn>
                  <a:cxn ang="0">
                    <a:pos x="2762" y="691"/>
                  </a:cxn>
                  <a:cxn ang="0">
                    <a:pos x="2692" y="735"/>
                  </a:cxn>
                  <a:cxn ang="0">
                    <a:pos x="2589" y="778"/>
                  </a:cxn>
                  <a:cxn ang="0">
                    <a:pos x="2458" y="822"/>
                  </a:cxn>
                  <a:cxn ang="0">
                    <a:pos x="2301" y="865"/>
                  </a:cxn>
                  <a:cxn ang="0">
                    <a:pos x="2030" y="930"/>
                  </a:cxn>
                  <a:cxn ang="0">
                    <a:pos x="1606" y="1034"/>
                  </a:cxn>
                  <a:cxn ang="0">
                    <a:pos x="1145" y="1164"/>
                  </a:cxn>
                  <a:cxn ang="0">
                    <a:pos x="673" y="1328"/>
                  </a:cxn>
                  <a:cxn ang="0">
                    <a:pos x="217" y="1545"/>
                  </a:cxn>
                  <a:cxn ang="0">
                    <a:pos x="353" y="1671"/>
                  </a:cxn>
                  <a:cxn ang="0">
                    <a:pos x="754" y="1469"/>
                  </a:cxn>
                  <a:cxn ang="0">
                    <a:pos x="1145" y="1311"/>
                  </a:cxn>
                  <a:cxn ang="0">
                    <a:pos x="1519" y="1186"/>
                  </a:cxn>
                  <a:cxn ang="0">
                    <a:pos x="1861" y="1083"/>
                  </a:cxn>
                  <a:cxn ang="0">
                    <a:pos x="2165" y="1007"/>
                  </a:cxn>
                  <a:cxn ang="0">
                    <a:pos x="2426" y="947"/>
                  </a:cxn>
                  <a:cxn ang="0">
                    <a:pos x="2626" y="892"/>
                  </a:cxn>
                  <a:cxn ang="0">
                    <a:pos x="2762" y="838"/>
                  </a:cxn>
                  <a:cxn ang="0">
                    <a:pos x="2827" y="794"/>
                  </a:cxn>
                  <a:cxn ang="0">
                    <a:pos x="2865" y="745"/>
                  </a:cxn>
                  <a:cxn ang="0">
                    <a:pos x="2882" y="702"/>
                  </a:cxn>
                  <a:cxn ang="0">
                    <a:pos x="2854" y="620"/>
                  </a:cxn>
                  <a:cxn ang="0">
                    <a:pos x="2800" y="560"/>
                  </a:cxn>
                  <a:cxn ang="0">
                    <a:pos x="2773" y="544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  <p:sp>
            <p:nvSpPr>
              <p:cNvPr id="10" name="Freeform 7"/>
              <p:cNvSpPr>
                <a:spLocks/>
              </p:cNvSpPr>
              <p:nvPr/>
            </p:nvSpPr>
            <p:spPr bwMode="hidden">
              <a:xfrm>
                <a:off x="4170" y="2671"/>
                <a:ext cx="1259" cy="811"/>
              </a:xfrm>
              <a:custGeom>
                <a:avLst/>
                <a:gdLst/>
                <a:ahLst/>
                <a:cxnLst>
                  <a:cxn ang="0">
                    <a:pos x="1259" y="615"/>
                  </a:cxn>
                  <a:cxn ang="0">
                    <a:pos x="1248" y="588"/>
                  </a:cxn>
                  <a:cxn ang="0">
                    <a:pos x="1237" y="566"/>
                  </a:cxn>
                  <a:cxn ang="0">
                    <a:pos x="1216" y="539"/>
                  </a:cxn>
                  <a:cxn ang="0">
                    <a:pos x="1188" y="517"/>
                  </a:cxn>
                  <a:cxn ang="0">
                    <a:pos x="1123" y="479"/>
                  </a:cxn>
                  <a:cxn ang="0">
                    <a:pos x="1042" y="441"/>
                  </a:cxn>
                  <a:cxn ang="0">
                    <a:pos x="944" y="408"/>
                  </a:cxn>
                  <a:cxn ang="0">
                    <a:pos x="841" y="381"/>
                  </a:cxn>
                  <a:cxn ang="0">
                    <a:pos x="727" y="348"/>
                  </a:cxn>
                  <a:cxn ang="0">
                    <a:pos x="613" y="321"/>
                  </a:cxn>
                  <a:cxn ang="0">
                    <a:pos x="499" y="294"/>
                  </a:cxn>
                  <a:cxn ang="0">
                    <a:pos x="391" y="261"/>
                  </a:cxn>
                  <a:cxn ang="0">
                    <a:pos x="288" y="229"/>
                  </a:cxn>
                  <a:cxn ang="0">
                    <a:pos x="195" y="196"/>
                  </a:cxn>
                  <a:cxn ang="0">
                    <a:pos x="119" y="152"/>
                  </a:cxn>
                  <a:cxn ang="0">
                    <a:pos x="54" y="109"/>
                  </a:cxn>
                  <a:cxn ang="0">
                    <a:pos x="33" y="87"/>
                  </a:cxn>
                  <a:cxn ang="0">
                    <a:pos x="16" y="60"/>
                  </a:cxn>
                  <a:cxn ang="0">
                    <a:pos x="5" y="33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11"/>
                  </a:cxn>
                  <a:cxn ang="0">
                    <a:pos x="0" y="38"/>
                  </a:cxn>
                  <a:cxn ang="0">
                    <a:pos x="5" y="60"/>
                  </a:cxn>
                  <a:cxn ang="0">
                    <a:pos x="16" y="87"/>
                  </a:cxn>
                  <a:cxn ang="0">
                    <a:pos x="33" y="114"/>
                  </a:cxn>
                  <a:cxn ang="0">
                    <a:pos x="54" y="142"/>
                  </a:cxn>
                  <a:cxn ang="0">
                    <a:pos x="87" y="174"/>
                  </a:cxn>
                  <a:cxn ang="0">
                    <a:pos x="125" y="207"/>
                  </a:cxn>
                  <a:cxn ang="0">
                    <a:pos x="179" y="240"/>
                  </a:cxn>
                  <a:cxn ang="0">
                    <a:pos x="244" y="278"/>
                  </a:cxn>
                  <a:cxn ang="0">
                    <a:pos x="326" y="310"/>
                  </a:cxn>
                  <a:cxn ang="0">
                    <a:pos x="418" y="348"/>
                  </a:cxn>
                  <a:cxn ang="0">
                    <a:pos x="526" y="381"/>
                  </a:cxn>
                  <a:cxn ang="0">
                    <a:pos x="657" y="414"/>
                  </a:cxn>
                  <a:cxn ang="0">
                    <a:pos x="749" y="435"/>
                  </a:cxn>
                  <a:cxn ang="0">
                    <a:pos x="830" y="463"/>
                  </a:cxn>
                  <a:cxn ang="0">
                    <a:pos x="901" y="490"/>
                  </a:cxn>
                  <a:cxn ang="0">
                    <a:pos x="966" y="512"/>
                  </a:cxn>
                  <a:cxn ang="0">
                    <a:pos x="1015" y="539"/>
                  </a:cxn>
                  <a:cxn ang="0">
                    <a:pos x="1053" y="566"/>
                  </a:cxn>
                  <a:cxn ang="0">
                    <a:pos x="1080" y="593"/>
                  </a:cxn>
                  <a:cxn ang="0">
                    <a:pos x="1102" y="620"/>
                  </a:cxn>
                  <a:cxn ang="0">
                    <a:pos x="1112" y="648"/>
                  </a:cxn>
                  <a:cxn ang="0">
                    <a:pos x="1118" y="675"/>
                  </a:cxn>
                  <a:cxn ang="0">
                    <a:pos x="1112" y="697"/>
                  </a:cxn>
                  <a:cxn ang="0">
                    <a:pos x="1096" y="724"/>
                  </a:cxn>
                  <a:cxn ang="0">
                    <a:pos x="1080" y="746"/>
                  </a:cxn>
                  <a:cxn ang="0">
                    <a:pos x="1053" y="767"/>
                  </a:cxn>
                  <a:cxn ang="0">
                    <a:pos x="1015" y="789"/>
                  </a:cxn>
                  <a:cxn ang="0">
                    <a:pos x="977" y="811"/>
                  </a:cxn>
                  <a:cxn ang="0">
                    <a:pos x="1047" y="789"/>
                  </a:cxn>
                  <a:cxn ang="0">
                    <a:pos x="1107" y="767"/>
                  </a:cxn>
                  <a:cxn ang="0">
                    <a:pos x="1156" y="746"/>
                  </a:cxn>
                  <a:cxn ang="0">
                    <a:pos x="1199" y="724"/>
                  </a:cxn>
                  <a:cxn ang="0">
                    <a:pos x="1226" y="702"/>
                  </a:cxn>
                  <a:cxn ang="0">
                    <a:pos x="1248" y="675"/>
                  </a:cxn>
                  <a:cxn ang="0">
                    <a:pos x="1259" y="648"/>
                  </a:cxn>
                  <a:cxn ang="0">
                    <a:pos x="1259" y="615"/>
                  </a:cxn>
                  <a:cxn ang="0">
                    <a:pos x="1259" y="615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  <p:sp>
            <p:nvSpPr>
              <p:cNvPr id="11" name="Freeform 8"/>
              <p:cNvSpPr>
                <a:spLocks/>
              </p:cNvSpPr>
              <p:nvPr/>
            </p:nvSpPr>
            <p:spPr bwMode="hidden">
              <a:xfrm>
                <a:off x="2900" y="3346"/>
                <a:ext cx="2849" cy="969"/>
              </a:xfrm>
              <a:custGeom>
                <a:avLst/>
                <a:gdLst/>
                <a:ahLst/>
                <a:cxnLst>
                  <a:cxn ang="0">
                    <a:pos x="92" y="958"/>
                  </a:cxn>
                  <a:cxn ang="0">
                    <a:pos x="0" y="969"/>
                  </a:cxn>
                  <a:cxn ang="0">
                    <a:pos x="391" y="969"/>
                  </a:cxn>
                  <a:cxn ang="0">
                    <a:pos x="434" y="947"/>
                  </a:cxn>
                  <a:cxn ang="0">
                    <a:pos x="483" y="914"/>
                  </a:cxn>
                  <a:cxn ang="0">
                    <a:pos x="554" y="876"/>
                  </a:cxn>
                  <a:cxn ang="0">
                    <a:pos x="635" y="838"/>
                  </a:cxn>
                  <a:cxn ang="0">
                    <a:pos x="727" y="794"/>
                  </a:cxn>
                  <a:cxn ang="0">
                    <a:pos x="836" y="745"/>
                  </a:cxn>
                  <a:cxn ang="0">
                    <a:pos x="961" y="696"/>
                  </a:cxn>
                  <a:cxn ang="0">
                    <a:pos x="1102" y="642"/>
                  </a:cxn>
                  <a:cxn ang="0">
                    <a:pos x="1259" y="582"/>
                  </a:cxn>
                  <a:cxn ang="0">
                    <a:pos x="1433" y="522"/>
                  </a:cxn>
                  <a:cxn ang="0">
                    <a:pos x="1623" y="462"/>
                  </a:cxn>
                  <a:cxn ang="0">
                    <a:pos x="1829" y="403"/>
                  </a:cxn>
                  <a:cxn ang="0">
                    <a:pos x="2057" y="343"/>
                  </a:cxn>
                  <a:cxn ang="0">
                    <a:pos x="2301" y="283"/>
                  </a:cxn>
                  <a:cxn ang="0">
                    <a:pos x="2567" y="223"/>
                  </a:cxn>
                  <a:cxn ang="0">
                    <a:pos x="2849" y="163"/>
                  </a:cxn>
                  <a:cxn ang="0">
                    <a:pos x="2849" y="0"/>
                  </a:cxn>
                  <a:cxn ang="0">
                    <a:pos x="2817" y="16"/>
                  </a:cxn>
                  <a:cxn ang="0">
                    <a:pos x="2773" y="33"/>
                  </a:cxn>
                  <a:cxn ang="0">
                    <a:pos x="2719" y="54"/>
                  </a:cxn>
                  <a:cxn ang="0">
                    <a:pos x="2648" y="76"/>
                  </a:cxn>
                  <a:cxn ang="0">
                    <a:pos x="2572" y="98"/>
                  </a:cxn>
                  <a:cxn ang="0">
                    <a:pos x="2491" y="120"/>
                  </a:cxn>
                  <a:cxn ang="0">
                    <a:pos x="2399" y="147"/>
                  </a:cxn>
                  <a:cxn ang="0">
                    <a:pos x="2301" y="169"/>
                  </a:cxn>
                  <a:cxn ang="0">
                    <a:pos x="2095" y="223"/>
                  </a:cxn>
                  <a:cxn ang="0">
                    <a:pos x="1889" y="277"/>
                  </a:cxn>
                  <a:cxn ang="0">
                    <a:pos x="1688" y="326"/>
                  </a:cxn>
                  <a:cxn ang="0">
                    <a:pos x="1590" y="354"/>
                  </a:cxn>
                  <a:cxn ang="0">
                    <a:pos x="1503" y="381"/>
                  </a:cxn>
                  <a:cxn ang="0">
                    <a:pos x="1107" y="506"/>
                  </a:cxn>
                  <a:cxn ang="0">
                    <a:pos x="912" y="577"/>
                  </a:cxn>
                  <a:cxn ang="0">
                    <a:pos x="727" y="647"/>
                  </a:cxn>
                  <a:cxn ang="0">
                    <a:pos x="548" y="718"/>
                  </a:cxn>
                  <a:cxn ang="0">
                    <a:pos x="380" y="794"/>
                  </a:cxn>
                  <a:cxn ang="0">
                    <a:pos x="228" y="876"/>
                  </a:cxn>
                  <a:cxn ang="0">
                    <a:pos x="92" y="958"/>
                  </a:cxn>
                  <a:cxn ang="0">
                    <a:pos x="92" y="958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1961"/>
                      <a:invGamma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  <p:sp>
            <p:nvSpPr>
              <p:cNvPr id="12" name="Freeform 9"/>
              <p:cNvSpPr>
                <a:spLocks/>
              </p:cNvSpPr>
              <p:nvPr/>
            </p:nvSpPr>
            <p:spPr bwMode="hidden">
              <a:xfrm>
                <a:off x="2748" y="2230"/>
                <a:ext cx="3007" cy="2085"/>
              </a:xfrm>
              <a:custGeom>
                <a:avLst/>
                <a:gdLst>
                  <a:gd name="T0" fmla="*/ 1433 w 3007"/>
                  <a:gd name="T1" fmla="*/ 474 h 2085"/>
                  <a:gd name="T2" fmla="*/ 1460 w 3007"/>
                  <a:gd name="T3" fmla="*/ 528 h 2085"/>
                  <a:gd name="T4" fmla="*/ 1541 w 3007"/>
                  <a:gd name="T5" fmla="*/ 593 h 2085"/>
                  <a:gd name="T6" fmla="*/ 1715 w 3007"/>
                  <a:gd name="T7" fmla="*/ 670 h 2085"/>
                  <a:gd name="T8" fmla="*/ 1927 w 3007"/>
                  <a:gd name="T9" fmla="*/ 735 h 2085"/>
                  <a:gd name="T10" fmla="*/ 2155 w 3007"/>
                  <a:gd name="T11" fmla="*/ 789 h 2085"/>
                  <a:gd name="T12" fmla="*/ 2372 w 3007"/>
                  <a:gd name="T13" fmla="*/ 849 h 2085"/>
                  <a:gd name="T14" fmla="*/ 2551 w 3007"/>
                  <a:gd name="T15" fmla="*/ 920 h 2085"/>
                  <a:gd name="T16" fmla="*/ 2638 w 3007"/>
                  <a:gd name="T17" fmla="*/ 980 h 2085"/>
                  <a:gd name="T18" fmla="*/ 2676 w 3007"/>
                  <a:gd name="T19" fmla="*/ 1029 h 2085"/>
                  <a:gd name="T20" fmla="*/ 2681 w 3007"/>
                  <a:gd name="T21" fmla="*/ 1083 h 2085"/>
                  <a:gd name="T22" fmla="*/ 2665 w 3007"/>
                  <a:gd name="T23" fmla="*/ 1127 h 2085"/>
                  <a:gd name="T24" fmla="*/ 2616 w 3007"/>
                  <a:gd name="T25" fmla="*/ 1170 h 2085"/>
                  <a:gd name="T26" fmla="*/ 2545 w 3007"/>
                  <a:gd name="T27" fmla="*/ 1208 h 2085"/>
                  <a:gd name="T28" fmla="*/ 2448 w 3007"/>
                  <a:gd name="T29" fmla="*/ 1241 h 2085"/>
                  <a:gd name="T30" fmla="*/ 2328 w 3007"/>
                  <a:gd name="T31" fmla="*/ 1274 h 2085"/>
                  <a:gd name="T32" fmla="*/ 2106 w 3007"/>
                  <a:gd name="T33" fmla="*/ 1328 h 2085"/>
                  <a:gd name="T34" fmla="*/ 1742 w 3007"/>
                  <a:gd name="T35" fmla="*/ 1421 h 2085"/>
                  <a:gd name="T36" fmla="*/ 1308 w 3007"/>
                  <a:gd name="T37" fmla="*/ 1540 h 2085"/>
                  <a:gd name="T38" fmla="*/ 820 w 3007"/>
                  <a:gd name="T39" fmla="*/ 1709 h 2085"/>
                  <a:gd name="T40" fmla="*/ 282 w 3007"/>
                  <a:gd name="T41" fmla="*/ 1943 h 2085"/>
                  <a:gd name="T42" fmla="*/ 152 w 3007"/>
                  <a:gd name="T43" fmla="*/ 2085 h 2085"/>
                  <a:gd name="T44" fmla="*/ 386 w 3007"/>
                  <a:gd name="T45" fmla="*/ 1992 h 2085"/>
                  <a:gd name="T46" fmla="*/ 700 w 3007"/>
                  <a:gd name="T47" fmla="*/ 1834 h 2085"/>
                  <a:gd name="T48" fmla="*/ 1064 w 3007"/>
                  <a:gd name="T49" fmla="*/ 1693 h 2085"/>
                  <a:gd name="T50" fmla="*/ 1661 w 3007"/>
                  <a:gd name="T51" fmla="*/ 1497 h 2085"/>
                  <a:gd name="T52" fmla="*/ 1845 w 3007"/>
                  <a:gd name="T53" fmla="*/ 1442 h 2085"/>
                  <a:gd name="T54" fmla="*/ 2252 w 3007"/>
                  <a:gd name="T55" fmla="*/ 1339 h 2085"/>
                  <a:gd name="T56" fmla="*/ 2551 w 3007"/>
                  <a:gd name="T57" fmla="*/ 1263 h 2085"/>
                  <a:gd name="T58" fmla="*/ 2730 w 3007"/>
                  <a:gd name="T59" fmla="*/ 1214 h 2085"/>
                  <a:gd name="T60" fmla="*/ 2876 w 3007"/>
                  <a:gd name="T61" fmla="*/ 1170 h 2085"/>
                  <a:gd name="T62" fmla="*/ 2974 w 3007"/>
                  <a:gd name="T63" fmla="*/ 1132 h 2085"/>
                  <a:gd name="T64" fmla="*/ 3007 w 3007"/>
                  <a:gd name="T65" fmla="*/ 871 h 2085"/>
                  <a:gd name="T66" fmla="*/ 2860 w 3007"/>
                  <a:gd name="T67" fmla="*/ 844 h 2085"/>
                  <a:gd name="T68" fmla="*/ 2670 w 3007"/>
                  <a:gd name="T69" fmla="*/ 806 h 2085"/>
                  <a:gd name="T70" fmla="*/ 2458 w 3007"/>
                  <a:gd name="T71" fmla="*/ 757 h 2085"/>
                  <a:gd name="T72" fmla="*/ 2138 w 3007"/>
                  <a:gd name="T73" fmla="*/ 670 h 2085"/>
                  <a:gd name="T74" fmla="*/ 1959 w 3007"/>
                  <a:gd name="T75" fmla="*/ 604 h 2085"/>
                  <a:gd name="T76" fmla="*/ 1824 w 3007"/>
                  <a:gd name="T77" fmla="*/ 534 h 2085"/>
                  <a:gd name="T78" fmla="*/ 1769 w 3007"/>
                  <a:gd name="T79" fmla="*/ 474 h 2085"/>
                  <a:gd name="T80" fmla="*/ 1753 w 3007"/>
                  <a:gd name="T81" fmla="*/ 436 h 2085"/>
                  <a:gd name="T82" fmla="*/ 1780 w 3007"/>
                  <a:gd name="T83" fmla="*/ 381 h 2085"/>
                  <a:gd name="T84" fmla="*/ 1862 w 3007"/>
                  <a:gd name="T85" fmla="*/ 316 h 2085"/>
                  <a:gd name="T86" fmla="*/ 1986 w 3007"/>
                  <a:gd name="T87" fmla="*/ 267 h 2085"/>
                  <a:gd name="T88" fmla="*/ 2149 w 3007"/>
                  <a:gd name="T89" fmla="*/ 229 h 2085"/>
                  <a:gd name="T90" fmla="*/ 2431 w 3007"/>
                  <a:gd name="T91" fmla="*/ 180 h 2085"/>
                  <a:gd name="T92" fmla="*/ 2827 w 3007"/>
                  <a:gd name="T93" fmla="*/ 125 h 2085"/>
                  <a:gd name="T94" fmla="*/ 3007 w 3007"/>
                  <a:gd name="T95" fmla="*/ 87 h 2085"/>
                  <a:gd name="T96" fmla="*/ 2909 w 3007"/>
                  <a:gd name="T97" fmla="*/ 22 h 2085"/>
                  <a:gd name="T98" fmla="*/ 2676 w 3007"/>
                  <a:gd name="T99" fmla="*/ 66 h 2085"/>
                  <a:gd name="T100" fmla="*/ 2285 w 3007"/>
                  <a:gd name="T101" fmla="*/ 120 h 2085"/>
                  <a:gd name="T102" fmla="*/ 2030 w 3007"/>
                  <a:gd name="T103" fmla="*/ 158 h 2085"/>
                  <a:gd name="T104" fmla="*/ 1791 w 3007"/>
                  <a:gd name="T105" fmla="*/ 202 h 2085"/>
                  <a:gd name="T106" fmla="*/ 1601 w 3007"/>
                  <a:gd name="T107" fmla="*/ 261 h 2085"/>
                  <a:gd name="T108" fmla="*/ 1471 w 3007"/>
                  <a:gd name="T109" fmla="*/ 338 h 2085"/>
                  <a:gd name="T110" fmla="*/ 1438 w 3007"/>
                  <a:gd name="T111" fmla="*/ 387 h 2085"/>
                  <a:gd name="T112" fmla="*/ 1427 w 3007"/>
                  <a:gd name="T113" fmla="*/ 441 h 2085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0" t="0" r="r" b="b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  <p:sp>
            <p:nvSpPr>
              <p:cNvPr id="13" name="Freeform 10"/>
              <p:cNvSpPr>
                <a:spLocks/>
              </p:cNvSpPr>
              <p:nvPr/>
            </p:nvSpPr>
            <p:spPr bwMode="hidden">
              <a:xfrm>
                <a:off x="4501" y="2317"/>
                <a:ext cx="1248" cy="539"/>
              </a:xfrm>
              <a:custGeom>
                <a:avLst/>
                <a:gdLst/>
                <a:ahLst/>
                <a:cxnLst>
                  <a:cxn ang="0">
                    <a:pos x="0" y="332"/>
                  </a:cxn>
                  <a:cxn ang="0">
                    <a:pos x="0" y="360"/>
                  </a:cxn>
                  <a:cxn ang="0">
                    <a:pos x="5" y="387"/>
                  </a:cxn>
                  <a:cxn ang="0">
                    <a:pos x="27" y="414"/>
                  </a:cxn>
                  <a:cxn ang="0">
                    <a:pos x="54" y="436"/>
                  </a:cxn>
                  <a:cxn ang="0">
                    <a:pos x="92" y="463"/>
                  </a:cxn>
                  <a:cxn ang="0">
                    <a:pos x="141" y="490"/>
                  </a:cxn>
                  <a:cxn ang="0">
                    <a:pos x="195" y="512"/>
                  </a:cxn>
                  <a:cxn ang="0">
                    <a:pos x="255" y="539"/>
                  </a:cxn>
                  <a:cxn ang="0">
                    <a:pos x="212" y="517"/>
                  </a:cxn>
                  <a:cxn ang="0">
                    <a:pos x="179" y="490"/>
                  </a:cxn>
                  <a:cxn ang="0">
                    <a:pos x="157" y="468"/>
                  </a:cxn>
                  <a:cxn ang="0">
                    <a:pos x="141" y="447"/>
                  </a:cxn>
                  <a:cxn ang="0">
                    <a:pos x="136" y="425"/>
                  </a:cxn>
                  <a:cxn ang="0">
                    <a:pos x="136" y="403"/>
                  </a:cxn>
                  <a:cxn ang="0">
                    <a:pos x="141" y="381"/>
                  </a:cxn>
                  <a:cxn ang="0">
                    <a:pos x="157" y="365"/>
                  </a:cxn>
                  <a:cxn ang="0">
                    <a:pos x="179" y="343"/>
                  </a:cxn>
                  <a:cxn ang="0">
                    <a:pos x="201" y="327"/>
                  </a:cxn>
                  <a:cxn ang="0">
                    <a:pos x="266" y="294"/>
                  </a:cxn>
                  <a:cxn ang="0">
                    <a:pos x="353" y="262"/>
                  </a:cxn>
                  <a:cxn ang="0">
                    <a:pos x="445" y="234"/>
                  </a:cxn>
                  <a:cxn ang="0">
                    <a:pos x="554" y="213"/>
                  </a:cxn>
                  <a:cxn ang="0">
                    <a:pos x="662" y="191"/>
                  </a:cxn>
                  <a:cxn ang="0">
                    <a:pos x="890" y="153"/>
                  </a:cxn>
                  <a:cxn ang="0">
                    <a:pos x="993" y="136"/>
                  </a:cxn>
                  <a:cxn ang="0">
                    <a:pos x="1091" y="120"/>
                  </a:cxn>
                  <a:cxn ang="0">
                    <a:pos x="1178" y="115"/>
                  </a:cxn>
                  <a:cxn ang="0">
                    <a:pos x="1248" y="104"/>
                  </a:cxn>
                  <a:cxn ang="0">
                    <a:pos x="1248" y="0"/>
                  </a:cxn>
                  <a:cxn ang="0">
                    <a:pos x="1161" y="22"/>
                  </a:cxn>
                  <a:cxn ang="0">
                    <a:pos x="1069" y="38"/>
                  </a:cxn>
                  <a:cxn ang="0">
                    <a:pos x="874" y="71"/>
                  </a:cxn>
                  <a:cxn ang="0">
                    <a:pos x="673" y="93"/>
                  </a:cxn>
                  <a:cxn ang="0">
                    <a:pos x="483" y="126"/>
                  </a:cxn>
                  <a:cxn ang="0">
                    <a:pos x="391" y="142"/>
                  </a:cxn>
                  <a:cxn ang="0">
                    <a:pos x="309" y="158"/>
                  </a:cxn>
                  <a:cxn ang="0">
                    <a:pos x="228" y="180"/>
                  </a:cxn>
                  <a:cxn ang="0">
                    <a:pos x="163" y="202"/>
                  </a:cxn>
                  <a:cxn ang="0">
                    <a:pos x="103" y="229"/>
                  </a:cxn>
                  <a:cxn ang="0">
                    <a:pos x="54" y="256"/>
                  </a:cxn>
                  <a:cxn ang="0">
                    <a:pos x="22" y="294"/>
                  </a:cxn>
                  <a:cxn ang="0">
                    <a:pos x="0" y="332"/>
                  </a:cxn>
                  <a:cxn ang="0">
                    <a:pos x="0" y="332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7843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</p:grpSp>
        <p:sp>
          <p:nvSpPr>
            <p:cNvPr id="7" name="Freeform 11"/>
            <p:cNvSpPr>
              <a:spLocks/>
            </p:cNvSpPr>
            <p:nvPr/>
          </p:nvSpPr>
          <p:spPr bwMode="hidden">
            <a:xfrm>
              <a:off x="3322" y="1341"/>
              <a:ext cx="1825" cy="1537"/>
            </a:xfrm>
            <a:custGeom>
              <a:avLst/>
              <a:gdLst/>
              <a:ahLst/>
              <a:cxnLst>
                <a:cxn ang="0">
                  <a:pos x="982" y="1061"/>
                </a:cxn>
                <a:cxn ang="0">
                  <a:pos x="1357" y="1012"/>
                </a:cxn>
                <a:cxn ang="0">
                  <a:pos x="1666" y="957"/>
                </a:cxn>
                <a:cxn ang="0">
                  <a:pos x="1916" y="897"/>
                </a:cxn>
                <a:cxn ang="0">
                  <a:pos x="2100" y="832"/>
                </a:cxn>
                <a:cxn ang="0">
                  <a:pos x="2220" y="756"/>
                </a:cxn>
                <a:cxn ang="0">
                  <a:pos x="2285" y="669"/>
                </a:cxn>
                <a:cxn ang="0">
                  <a:pos x="2290" y="560"/>
                </a:cxn>
                <a:cxn ang="0">
                  <a:pos x="2241" y="457"/>
                </a:cxn>
                <a:cxn ang="0">
                  <a:pos x="2144" y="364"/>
                </a:cxn>
                <a:cxn ang="0">
                  <a:pos x="2008" y="277"/>
                </a:cxn>
                <a:cxn ang="0">
                  <a:pos x="1769" y="157"/>
                </a:cxn>
                <a:cxn ang="0">
                  <a:pos x="1612" y="92"/>
                </a:cxn>
                <a:cxn ang="0">
                  <a:pos x="1476" y="43"/>
                </a:cxn>
                <a:cxn ang="0">
                  <a:pos x="1384" y="10"/>
                </a:cxn>
                <a:cxn ang="0">
                  <a:pos x="1346" y="0"/>
                </a:cxn>
                <a:cxn ang="0">
                  <a:pos x="1655" y="119"/>
                </a:cxn>
                <a:cxn ang="0">
                  <a:pos x="1948" y="255"/>
                </a:cxn>
                <a:cxn ang="0">
                  <a:pos x="2068" y="326"/>
                </a:cxn>
                <a:cxn ang="0">
                  <a:pos x="2171" y="402"/>
                </a:cxn>
                <a:cxn ang="0">
                  <a:pos x="2236" y="478"/>
                </a:cxn>
                <a:cxn ang="0">
                  <a:pos x="2263" y="560"/>
                </a:cxn>
                <a:cxn ang="0">
                  <a:pos x="2241" y="636"/>
                </a:cxn>
                <a:cxn ang="0">
                  <a:pos x="2171" y="702"/>
                </a:cxn>
                <a:cxn ang="0">
                  <a:pos x="2062" y="756"/>
                </a:cxn>
                <a:cxn ang="0">
                  <a:pos x="1921" y="800"/>
                </a:cxn>
                <a:cxn ang="0">
                  <a:pos x="1748" y="843"/>
                </a:cxn>
                <a:cxn ang="0">
                  <a:pos x="1351" y="908"/>
                </a:cxn>
                <a:cxn ang="0">
                  <a:pos x="923" y="968"/>
                </a:cxn>
                <a:cxn ang="0">
                  <a:pos x="521" y="1028"/>
                </a:cxn>
                <a:cxn ang="0">
                  <a:pos x="353" y="1066"/>
                </a:cxn>
                <a:cxn ang="0">
                  <a:pos x="206" y="1104"/>
                </a:cxn>
                <a:cxn ang="0">
                  <a:pos x="92" y="1148"/>
                </a:cxn>
                <a:cxn ang="0">
                  <a:pos x="22" y="1202"/>
                </a:cxn>
                <a:cxn ang="0">
                  <a:pos x="0" y="1262"/>
                </a:cxn>
                <a:cxn ang="0">
                  <a:pos x="27" y="1327"/>
                </a:cxn>
                <a:cxn ang="0">
                  <a:pos x="98" y="1382"/>
                </a:cxn>
                <a:cxn ang="0">
                  <a:pos x="196" y="1425"/>
                </a:cxn>
                <a:cxn ang="0">
                  <a:pos x="326" y="1469"/>
                </a:cxn>
                <a:cxn ang="0">
                  <a:pos x="217" y="1414"/>
                </a:cxn>
                <a:cxn ang="0">
                  <a:pos x="147" y="1360"/>
                </a:cxn>
                <a:cxn ang="0">
                  <a:pos x="120" y="1306"/>
                </a:cxn>
                <a:cxn ang="0">
                  <a:pos x="141" y="1257"/>
                </a:cxn>
                <a:cxn ang="0">
                  <a:pos x="212" y="1208"/>
                </a:cxn>
                <a:cxn ang="0">
                  <a:pos x="342" y="1164"/>
                </a:cxn>
                <a:cxn ang="0">
                  <a:pos x="527" y="1121"/>
                </a:cxn>
                <a:cxn ang="0">
                  <a:pos x="771" y="1088"/>
                </a:cxn>
              </a:cxnLst>
              <a:rect l="0" t="0" r="r" b="b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  <a:cs typeface="+mn-cs"/>
              </a:endParaRPr>
            </a:p>
          </p:txBody>
        </p:sp>
        <p:sp>
          <p:nvSpPr>
            <p:cNvPr id="8" name="Freeform 12"/>
            <p:cNvSpPr>
              <a:spLocks/>
            </p:cNvSpPr>
            <p:nvPr/>
          </p:nvSpPr>
          <p:spPr bwMode="hidden">
            <a:xfrm>
              <a:off x="0" y="0"/>
              <a:ext cx="5758" cy="1776"/>
            </a:xfrm>
            <a:custGeom>
              <a:avLst/>
              <a:gdLst>
                <a:gd name="T0" fmla="*/ 0 w 5740"/>
                <a:gd name="T1" fmla="*/ 0 h 1906"/>
                <a:gd name="T2" fmla="*/ 0 w 5740"/>
                <a:gd name="T3" fmla="*/ 1906 h 1906"/>
                <a:gd name="T4" fmla="*/ 5740 w 5740"/>
                <a:gd name="T5" fmla="*/ 1906 h 1906"/>
                <a:gd name="T6" fmla="*/ 5740 w 5740"/>
                <a:gd name="T7" fmla="*/ 0 h 1906"/>
                <a:gd name="T8" fmla="*/ 0 w 5740"/>
                <a:gd name="T9" fmla="*/ 0 h 1906"/>
                <a:gd name="T10" fmla="*/ 0 w 5740"/>
                <a:gd name="T11" fmla="*/ 0 h 190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  <a:cs typeface="+mn-cs"/>
              </a:endParaRPr>
            </a:p>
          </p:txBody>
        </p: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14" name="Rectangle 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BF2ED8-A022-4468-B83F-409487DC094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6" name="Rectangle 14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utoUpdateAnimBg="0"/>
      <p:bldP spid="3" grpId="0" build="p" autoUpdateAnimBg="0"/>
      <p:bldP spid="4" grpId="0" build="p" autoUpdateAnimBg="0"/>
    </p:bld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mediaAndTx" preserve="1">
  <p:cSld name="Заголовок, клип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>
            <a:grpSpLocks/>
          </p:cNvGrpSpPr>
          <p:nvPr/>
        </p:nvGrpSpPr>
        <p:grpSpPr bwMode="auto">
          <a:xfrm>
            <a:off x="0" y="0"/>
            <a:ext cx="9140825" cy="6850063"/>
            <a:chOff x="0" y="0"/>
            <a:chExt cx="5758" cy="4315"/>
          </a:xfrm>
        </p:grpSpPr>
        <p:grpSp>
          <p:nvGrpSpPr>
            <p:cNvPr id="6" name="Group 5"/>
            <p:cNvGrpSpPr>
              <a:grpSpLocks/>
            </p:cNvGrpSpPr>
            <p:nvPr userDrawn="1"/>
          </p:nvGrpSpPr>
          <p:grpSpPr bwMode="auto">
            <a:xfrm>
              <a:off x="1728" y="2230"/>
              <a:ext cx="4027" cy="2085"/>
              <a:chOff x="1728" y="2230"/>
              <a:chExt cx="4027" cy="2085"/>
            </a:xfrm>
          </p:grpSpPr>
          <p:sp>
            <p:nvSpPr>
              <p:cNvPr id="9" name="Freeform 6"/>
              <p:cNvSpPr>
                <a:spLocks/>
              </p:cNvSpPr>
              <p:nvPr/>
            </p:nvSpPr>
            <p:spPr bwMode="hidden">
              <a:xfrm>
                <a:off x="1728" y="2644"/>
                <a:ext cx="2882" cy="1671"/>
              </a:xfrm>
              <a:custGeom>
                <a:avLst/>
                <a:gdLst/>
                <a:ahLst/>
                <a:cxnLst>
                  <a:cxn ang="0">
                    <a:pos x="2740" y="528"/>
                  </a:cxn>
                  <a:cxn ang="0">
                    <a:pos x="2632" y="484"/>
                  </a:cxn>
                  <a:cxn ang="0">
                    <a:pos x="2480" y="424"/>
                  </a:cxn>
                  <a:cxn ang="0">
                    <a:pos x="2203" y="343"/>
                  </a:cxn>
                  <a:cxn ang="0">
                    <a:pos x="1970" y="277"/>
                  </a:cxn>
                  <a:cxn ang="0">
                    <a:pos x="1807" y="212"/>
                  </a:cxn>
                  <a:cxn ang="0">
                    <a:pos x="1693" y="152"/>
                  </a:cxn>
                  <a:cxn ang="0">
                    <a:pos x="1628" y="103"/>
                  </a:cxn>
                  <a:cxn ang="0">
                    <a:pos x="1590" y="60"/>
                  </a:cxn>
                  <a:cxn ang="0">
                    <a:pos x="1579" y="27"/>
                  </a:cxn>
                  <a:cxn ang="0">
                    <a:pos x="1585" y="0"/>
                  </a:cxn>
                  <a:cxn ang="0">
                    <a:pos x="1557" y="49"/>
                  </a:cxn>
                  <a:cxn ang="0">
                    <a:pos x="1568" y="98"/>
                  </a:cxn>
                  <a:cxn ang="0">
                    <a:pos x="1617" y="141"/>
                  </a:cxn>
                  <a:cxn ang="0">
                    <a:pos x="1688" y="185"/>
                  </a:cxn>
                  <a:cxn ang="0">
                    <a:pos x="1791" y="228"/>
                  </a:cxn>
                  <a:cxn ang="0">
                    <a:pos x="2040" y="310"/>
                  </a:cxn>
                  <a:cxn ang="0">
                    <a:pos x="2285" y="381"/>
                  </a:cxn>
                  <a:cxn ang="0">
                    <a:pos x="2464" y="435"/>
                  </a:cxn>
                  <a:cxn ang="0">
                    <a:pos x="2605" y="484"/>
                  </a:cxn>
                  <a:cxn ang="0">
                    <a:pos x="2708" y="528"/>
                  </a:cxn>
                  <a:cxn ang="0">
                    <a:pos x="2768" y="560"/>
                  </a:cxn>
                  <a:cxn ang="0">
                    <a:pos x="2795" y="593"/>
                  </a:cxn>
                  <a:cxn ang="0">
                    <a:pos x="2795" y="642"/>
                  </a:cxn>
                  <a:cxn ang="0">
                    <a:pos x="2762" y="691"/>
                  </a:cxn>
                  <a:cxn ang="0">
                    <a:pos x="2692" y="735"/>
                  </a:cxn>
                  <a:cxn ang="0">
                    <a:pos x="2589" y="778"/>
                  </a:cxn>
                  <a:cxn ang="0">
                    <a:pos x="2458" y="822"/>
                  </a:cxn>
                  <a:cxn ang="0">
                    <a:pos x="2301" y="865"/>
                  </a:cxn>
                  <a:cxn ang="0">
                    <a:pos x="2030" y="930"/>
                  </a:cxn>
                  <a:cxn ang="0">
                    <a:pos x="1606" y="1034"/>
                  </a:cxn>
                  <a:cxn ang="0">
                    <a:pos x="1145" y="1164"/>
                  </a:cxn>
                  <a:cxn ang="0">
                    <a:pos x="673" y="1328"/>
                  </a:cxn>
                  <a:cxn ang="0">
                    <a:pos x="217" y="1545"/>
                  </a:cxn>
                  <a:cxn ang="0">
                    <a:pos x="353" y="1671"/>
                  </a:cxn>
                  <a:cxn ang="0">
                    <a:pos x="754" y="1469"/>
                  </a:cxn>
                  <a:cxn ang="0">
                    <a:pos x="1145" y="1311"/>
                  </a:cxn>
                  <a:cxn ang="0">
                    <a:pos x="1519" y="1186"/>
                  </a:cxn>
                  <a:cxn ang="0">
                    <a:pos x="1861" y="1083"/>
                  </a:cxn>
                  <a:cxn ang="0">
                    <a:pos x="2165" y="1007"/>
                  </a:cxn>
                  <a:cxn ang="0">
                    <a:pos x="2426" y="947"/>
                  </a:cxn>
                  <a:cxn ang="0">
                    <a:pos x="2626" y="892"/>
                  </a:cxn>
                  <a:cxn ang="0">
                    <a:pos x="2762" y="838"/>
                  </a:cxn>
                  <a:cxn ang="0">
                    <a:pos x="2827" y="794"/>
                  </a:cxn>
                  <a:cxn ang="0">
                    <a:pos x="2865" y="745"/>
                  </a:cxn>
                  <a:cxn ang="0">
                    <a:pos x="2882" y="702"/>
                  </a:cxn>
                  <a:cxn ang="0">
                    <a:pos x="2854" y="620"/>
                  </a:cxn>
                  <a:cxn ang="0">
                    <a:pos x="2800" y="560"/>
                  </a:cxn>
                  <a:cxn ang="0">
                    <a:pos x="2773" y="544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  <p:sp>
            <p:nvSpPr>
              <p:cNvPr id="10" name="Freeform 7"/>
              <p:cNvSpPr>
                <a:spLocks/>
              </p:cNvSpPr>
              <p:nvPr/>
            </p:nvSpPr>
            <p:spPr bwMode="hidden">
              <a:xfrm>
                <a:off x="4170" y="2671"/>
                <a:ext cx="1259" cy="811"/>
              </a:xfrm>
              <a:custGeom>
                <a:avLst/>
                <a:gdLst/>
                <a:ahLst/>
                <a:cxnLst>
                  <a:cxn ang="0">
                    <a:pos x="1259" y="615"/>
                  </a:cxn>
                  <a:cxn ang="0">
                    <a:pos x="1248" y="588"/>
                  </a:cxn>
                  <a:cxn ang="0">
                    <a:pos x="1237" y="566"/>
                  </a:cxn>
                  <a:cxn ang="0">
                    <a:pos x="1216" y="539"/>
                  </a:cxn>
                  <a:cxn ang="0">
                    <a:pos x="1188" y="517"/>
                  </a:cxn>
                  <a:cxn ang="0">
                    <a:pos x="1123" y="479"/>
                  </a:cxn>
                  <a:cxn ang="0">
                    <a:pos x="1042" y="441"/>
                  </a:cxn>
                  <a:cxn ang="0">
                    <a:pos x="944" y="408"/>
                  </a:cxn>
                  <a:cxn ang="0">
                    <a:pos x="841" y="381"/>
                  </a:cxn>
                  <a:cxn ang="0">
                    <a:pos x="727" y="348"/>
                  </a:cxn>
                  <a:cxn ang="0">
                    <a:pos x="613" y="321"/>
                  </a:cxn>
                  <a:cxn ang="0">
                    <a:pos x="499" y="294"/>
                  </a:cxn>
                  <a:cxn ang="0">
                    <a:pos x="391" y="261"/>
                  </a:cxn>
                  <a:cxn ang="0">
                    <a:pos x="288" y="229"/>
                  </a:cxn>
                  <a:cxn ang="0">
                    <a:pos x="195" y="196"/>
                  </a:cxn>
                  <a:cxn ang="0">
                    <a:pos x="119" y="152"/>
                  </a:cxn>
                  <a:cxn ang="0">
                    <a:pos x="54" y="109"/>
                  </a:cxn>
                  <a:cxn ang="0">
                    <a:pos x="33" y="87"/>
                  </a:cxn>
                  <a:cxn ang="0">
                    <a:pos x="16" y="60"/>
                  </a:cxn>
                  <a:cxn ang="0">
                    <a:pos x="5" y="33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11"/>
                  </a:cxn>
                  <a:cxn ang="0">
                    <a:pos x="0" y="38"/>
                  </a:cxn>
                  <a:cxn ang="0">
                    <a:pos x="5" y="60"/>
                  </a:cxn>
                  <a:cxn ang="0">
                    <a:pos x="16" y="87"/>
                  </a:cxn>
                  <a:cxn ang="0">
                    <a:pos x="33" y="114"/>
                  </a:cxn>
                  <a:cxn ang="0">
                    <a:pos x="54" y="142"/>
                  </a:cxn>
                  <a:cxn ang="0">
                    <a:pos x="87" y="174"/>
                  </a:cxn>
                  <a:cxn ang="0">
                    <a:pos x="125" y="207"/>
                  </a:cxn>
                  <a:cxn ang="0">
                    <a:pos x="179" y="240"/>
                  </a:cxn>
                  <a:cxn ang="0">
                    <a:pos x="244" y="278"/>
                  </a:cxn>
                  <a:cxn ang="0">
                    <a:pos x="326" y="310"/>
                  </a:cxn>
                  <a:cxn ang="0">
                    <a:pos x="418" y="348"/>
                  </a:cxn>
                  <a:cxn ang="0">
                    <a:pos x="526" y="381"/>
                  </a:cxn>
                  <a:cxn ang="0">
                    <a:pos x="657" y="414"/>
                  </a:cxn>
                  <a:cxn ang="0">
                    <a:pos x="749" y="435"/>
                  </a:cxn>
                  <a:cxn ang="0">
                    <a:pos x="830" y="463"/>
                  </a:cxn>
                  <a:cxn ang="0">
                    <a:pos x="901" y="490"/>
                  </a:cxn>
                  <a:cxn ang="0">
                    <a:pos x="966" y="512"/>
                  </a:cxn>
                  <a:cxn ang="0">
                    <a:pos x="1015" y="539"/>
                  </a:cxn>
                  <a:cxn ang="0">
                    <a:pos x="1053" y="566"/>
                  </a:cxn>
                  <a:cxn ang="0">
                    <a:pos x="1080" y="593"/>
                  </a:cxn>
                  <a:cxn ang="0">
                    <a:pos x="1102" y="620"/>
                  </a:cxn>
                  <a:cxn ang="0">
                    <a:pos x="1112" y="648"/>
                  </a:cxn>
                  <a:cxn ang="0">
                    <a:pos x="1118" y="675"/>
                  </a:cxn>
                  <a:cxn ang="0">
                    <a:pos x="1112" y="697"/>
                  </a:cxn>
                  <a:cxn ang="0">
                    <a:pos x="1096" y="724"/>
                  </a:cxn>
                  <a:cxn ang="0">
                    <a:pos x="1080" y="746"/>
                  </a:cxn>
                  <a:cxn ang="0">
                    <a:pos x="1053" y="767"/>
                  </a:cxn>
                  <a:cxn ang="0">
                    <a:pos x="1015" y="789"/>
                  </a:cxn>
                  <a:cxn ang="0">
                    <a:pos x="977" y="811"/>
                  </a:cxn>
                  <a:cxn ang="0">
                    <a:pos x="1047" y="789"/>
                  </a:cxn>
                  <a:cxn ang="0">
                    <a:pos x="1107" y="767"/>
                  </a:cxn>
                  <a:cxn ang="0">
                    <a:pos x="1156" y="746"/>
                  </a:cxn>
                  <a:cxn ang="0">
                    <a:pos x="1199" y="724"/>
                  </a:cxn>
                  <a:cxn ang="0">
                    <a:pos x="1226" y="702"/>
                  </a:cxn>
                  <a:cxn ang="0">
                    <a:pos x="1248" y="675"/>
                  </a:cxn>
                  <a:cxn ang="0">
                    <a:pos x="1259" y="648"/>
                  </a:cxn>
                  <a:cxn ang="0">
                    <a:pos x="1259" y="615"/>
                  </a:cxn>
                  <a:cxn ang="0">
                    <a:pos x="1259" y="615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  <p:sp>
            <p:nvSpPr>
              <p:cNvPr id="11" name="Freeform 8"/>
              <p:cNvSpPr>
                <a:spLocks/>
              </p:cNvSpPr>
              <p:nvPr/>
            </p:nvSpPr>
            <p:spPr bwMode="hidden">
              <a:xfrm>
                <a:off x="2900" y="3346"/>
                <a:ext cx="2849" cy="969"/>
              </a:xfrm>
              <a:custGeom>
                <a:avLst/>
                <a:gdLst/>
                <a:ahLst/>
                <a:cxnLst>
                  <a:cxn ang="0">
                    <a:pos x="92" y="958"/>
                  </a:cxn>
                  <a:cxn ang="0">
                    <a:pos x="0" y="969"/>
                  </a:cxn>
                  <a:cxn ang="0">
                    <a:pos x="391" y="969"/>
                  </a:cxn>
                  <a:cxn ang="0">
                    <a:pos x="434" y="947"/>
                  </a:cxn>
                  <a:cxn ang="0">
                    <a:pos x="483" y="914"/>
                  </a:cxn>
                  <a:cxn ang="0">
                    <a:pos x="554" y="876"/>
                  </a:cxn>
                  <a:cxn ang="0">
                    <a:pos x="635" y="838"/>
                  </a:cxn>
                  <a:cxn ang="0">
                    <a:pos x="727" y="794"/>
                  </a:cxn>
                  <a:cxn ang="0">
                    <a:pos x="836" y="745"/>
                  </a:cxn>
                  <a:cxn ang="0">
                    <a:pos x="961" y="696"/>
                  </a:cxn>
                  <a:cxn ang="0">
                    <a:pos x="1102" y="642"/>
                  </a:cxn>
                  <a:cxn ang="0">
                    <a:pos x="1259" y="582"/>
                  </a:cxn>
                  <a:cxn ang="0">
                    <a:pos x="1433" y="522"/>
                  </a:cxn>
                  <a:cxn ang="0">
                    <a:pos x="1623" y="462"/>
                  </a:cxn>
                  <a:cxn ang="0">
                    <a:pos x="1829" y="403"/>
                  </a:cxn>
                  <a:cxn ang="0">
                    <a:pos x="2057" y="343"/>
                  </a:cxn>
                  <a:cxn ang="0">
                    <a:pos x="2301" y="283"/>
                  </a:cxn>
                  <a:cxn ang="0">
                    <a:pos x="2567" y="223"/>
                  </a:cxn>
                  <a:cxn ang="0">
                    <a:pos x="2849" y="163"/>
                  </a:cxn>
                  <a:cxn ang="0">
                    <a:pos x="2849" y="0"/>
                  </a:cxn>
                  <a:cxn ang="0">
                    <a:pos x="2817" y="16"/>
                  </a:cxn>
                  <a:cxn ang="0">
                    <a:pos x="2773" y="33"/>
                  </a:cxn>
                  <a:cxn ang="0">
                    <a:pos x="2719" y="54"/>
                  </a:cxn>
                  <a:cxn ang="0">
                    <a:pos x="2648" y="76"/>
                  </a:cxn>
                  <a:cxn ang="0">
                    <a:pos x="2572" y="98"/>
                  </a:cxn>
                  <a:cxn ang="0">
                    <a:pos x="2491" y="120"/>
                  </a:cxn>
                  <a:cxn ang="0">
                    <a:pos x="2399" y="147"/>
                  </a:cxn>
                  <a:cxn ang="0">
                    <a:pos x="2301" y="169"/>
                  </a:cxn>
                  <a:cxn ang="0">
                    <a:pos x="2095" y="223"/>
                  </a:cxn>
                  <a:cxn ang="0">
                    <a:pos x="1889" y="277"/>
                  </a:cxn>
                  <a:cxn ang="0">
                    <a:pos x="1688" y="326"/>
                  </a:cxn>
                  <a:cxn ang="0">
                    <a:pos x="1590" y="354"/>
                  </a:cxn>
                  <a:cxn ang="0">
                    <a:pos x="1503" y="381"/>
                  </a:cxn>
                  <a:cxn ang="0">
                    <a:pos x="1107" y="506"/>
                  </a:cxn>
                  <a:cxn ang="0">
                    <a:pos x="912" y="577"/>
                  </a:cxn>
                  <a:cxn ang="0">
                    <a:pos x="727" y="647"/>
                  </a:cxn>
                  <a:cxn ang="0">
                    <a:pos x="548" y="718"/>
                  </a:cxn>
                  <a:cxn ang="0">
                    <a:pos x="380" y="794"/>
                  </a:cxn>
                  <a:cxn ang="0">
                    <a:pos x="228" y="876"/>
                  </a:cxn>
                  <a:cxn ang="0">
                    <a:pos x="92" y="958"/>
                  </a:cxn>
                  <a:cxn ang="0">
                    <a:pos x="92" y="958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1961"/>
                      <a:invGamma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  <p:sp>
            <p:nvSpPr>
              <p:cNvPr id="12" name="Freeform 9"/>
              <p:cNvSpPr>
                <a:spLocks/>
              </p:cNvSpPr>
              <p:nvPr/>
            </p:nvSpPr>
            <p:spPr bwMode="hidden">
              <a:xfrm>
                <a:off x="2748" y="2230"/>
                <a:ext cx="3007" cy="2085"/>
              </a:xfrm>
              <a:custGeom>
                <a:avLst/>
                <a:gdLst>
                  <a:gd name="T0" fmla="*/ 1433 w 3007"/>
                  <a:gd name="T1" fmla="*/ 474 h 2085"/>
                  <a:gd name="T2" fmla="*/ 1460 w 3007"/>
                  <a:gd name="T3" fmla="*/ 528 h 2085"/>
                  <a:gd name="T4" fmla="*/ 1541 w 3007"/>
                  <a:gd name="T5" fmla="*/ 593 h 2085"/>
                  <a:gd name="T6" fmla="*/ 1715 w 3007"/>
                  <a:gd name="T7" fmla="*/ 670 h 2085"/>
                  <a:gd name="T8" fmla="*/ 1927 w 3007"/>
                  <a:gd name="T9" fmla="*/ 735 h 2085"/>
                  <a:gd name="T10" fmla="*/ 2155 w 3007"/>
                  <a:gd name="T11" fmla="*/ 789 h 2085"/>
                  <a:gd name="T12" fmla="*/ 2372 w 3007"/>
                  <a:gd name="T13" fmla="*/ 849 h 2085"/>
                  <a:gd name="T14" fmla="*/ 2551 w 3007"/>
                  <a:gd name="T15" fmla="*/ 920 h 2085"/>
                  <a:gd name="T16" fmla="*/ 2638 w 3007"/>
                  <a:gd name="T17" fmla="*/ 980 h 2085"/>
                  <a:gd name="T18" fmla="*/ 2676 w 3007"/>
                  <a:gd name="T19" fmla="*/ 1029 h 2085"/>
                  <a:gd name="T20" fmla="*/ 2681 w 3007"/>
                  <a:gd name="T21" fmla="*/ 1083 h 2085"/>
                  <a:gd name="T22" fmla="*/ 2665 w 3007"/>
                  <a:gd name="T23" fmla="*/ 1127 h 2085"/>
                  <a:gd name="T24" fmla="*/ 2616 w 3007"/>
                  <a:gd name="T25" fmla="*/ 1170 h 2085"/>
                  <a:gd name="T26" fmla="*/ 2545 w 3007"/>
                  <a:gd name="T27" fmla="*/ 1208 h 2085"/>
                  <a:gd name="T28" fmla="*/ 2448 w 3007"/>
                  <a:gd name="T29" fmla="*/ 1241 h 2085"/>
                  <a:gd name="T30" fmla="*/ 2328 w 3007"/>
                  <a:gd name="T31" fmla="*/ 1274 h 2085"/>
                  <a:gd name="T32" fmla="*/ 2106 w 3007"/>
                  <a:gd name="T33" fmla="*/ 1328 h 2085"/>
                  <a:gd name="T34" fmla="*/ 1742 w 3007"/>
                  <a:gd name="T35" fmla="*/ 1421 h 2085"/>
                  <a:gd name="T36" fmla="*/ 1308 w 3007"/>
                  <a:gd name="T37" fmla="*/ 1540 h 2085"/>
                  <a:gd name="T38" fmla="*/ 820 w 3007"/>
                  <a:gd name="T39" fmla="*/ 1709 h 2085"/>
                  <a:gd name="T40" fmla="*/ 282 w 3007"/>
                  <a:gd name="T41" fmla="*/ 1943 h 2085"/>
                  <a:gd name="T42" fmla="*/ 152 w 3007"/>
                  <a:gd name="T43" fmla="*/ 2085 h 2085"/>
                  <a:gd name="T44" fmla="*/ 386 w 3007"/>
                  <a:gd name="T45" fmla="*/ 1992 h 2085"/>
                  <a:gd name="T46" fmla="*/ 700 w 3007"/>
                  <a:gd name="T47" fmla="*/ 1834 h 2085"/>
                  <a:gd name="T48" fmla="*/ 1064 w 3007"/>
                  <a:gd name="T49" fmla="*/ 1693 h 2085"/>
                  <a:gd name="T50" fmla="*/ 1661 w 3007"/>
                  <a:gd name="T51" fmla="*/ 1497 h 2085"/>
                  <a:gd name="T52" fmla="*/ 1845 w 3007"/>
                  <a:gd name="T53" fmla="*/ 1442 h 2085"/>
                  <a:gd name="T54" fmla="*/ 2252 w 3007"/>
                  <a:gd name="T55" fmla="*/ 1339 h 2085"/>
                  <a:gd name="T56" fmla="*/ 2551 w 3007"/>
                  <a:gd name="T57" fmla="*/ 1263 h 2085"/>
                  <a:gd name="T58" fmla="*/ 2730 w 3007"/>
                  <a:gd name="T59" fmla="*/ 1214 h 2085"/>
                  <a:gd name="T60" fmla="*/ 2876 w 3007"/>
                  <a:gd name="T61" fmla="*/ 1170 h 2085"/>
                  <a:gd name="T62" fmla="*/ 2974 w 3007"/>
                  <a:gd name="T63" fmla="*/ 1132 h 2085"/>
                  <a:gd name="T64" fmla="*/ 3007 w 3007"/>
                  <a:gd name="T65" fmla="*/ 871 h 2085"/>
                  <a:gd name="T66" fmla="*/ 2860 w 3007"/>
                  <a:gd name="T67" fmla="*/ 844 h 2085"/>
                  <a:gd name="T68" fmla="*/ 2670 w 3007"/>
                  <a:gd name="T69" fmla="*/ 806 h 2085"/>
                  <a:gd name="T70" fmla="*/ 2458 w 3007"/>
                  <a:gd name="T71" fmla="*/ 757 h 2085"/>
                  <a:gd name="T72" fmla="*/ 2138 w 3007"/>
                  <a:gd name="T73" fmla="*/ 670 h 2085"/>
                  <a:gd name="T74" fmla="*/ 1959 w 3007"/>
                  <a:gd name="T75" fmla="*/ 604 h 2085"/>
                  <a:gd name="T76" fmla="*/ 1824 w 3007"/>
                  <a:gd name="T77" fmla="*/ 534 h 2085"/>
                  <a:gd name="T78" fmla="*/ 1769 w 3007"/>
                  <a:gd name="T79" fmla="*/ 474 h 2085"/>
                  <a:gd name="T80" fmla="*/ 1753 w 3007"/>
                  <a:gd name="T81" fmla="*/ 436 h 2085"/>
                  <a:gd name="T82" fmla="*/ 1780 w 3007"/>
                  <a:gd name="T83" fmla="*/ 381 h 2085"/>
                  <a:gd name="T84" fmla="*/ 1862 w 3007"/>
                  <a:gd name="T85" fmla="*/ 316 h 2085"/>
                  <a:gd name="T86" fmla="*/ 1986 w 3007"/>
                  <a:gd name="T87" fmla="*/ 267 h 2085"/>
                  <a:gd name="T88" fmla="*/ 2149 w 3007"/>
                  <a:gd name="T89" fmla="*/ 229 h 2085"/>
                  <a:gd name="T90" fmla="*/ 2431 w 3007"/>
                  <a:gd name="T91" fmla="*/ 180 h 2085"/>
                  <a:gd name="T92" fmla="*/ 2827 w 3007"/>
                  <a:gd name="T93" fmla="*/ 125 h 2085"/>
                  <a:gd name="T94" fmla="*/ 3007 w 3007"/>
                  <a:gd name="T95" fmla="*/ 87 h 2085"/>
                  <a:gd name="T96" fmla="*/ 2909 w 3007"/>
                  <a:gd name="T97" fmla="*/ 22 h 2085"/>
                  <a:gd name="T98" fmla="*/ 2676 w 3007"/>
                  <a:gd name="T99" fmla="*/ 66 h 2085"/>
                  <a:gd name="T100" fmla="*/ 2285 w 3007"/>
                  <a:gd name="T101" fmla="*/ 120 h 2085"/>
                  <a:gd name="T102" fmla="*/ 2030 w 3007"/>
                  <a:gd name="T103" fmla="*/ 158 h 2085"/>
                  <a:gd name="T104" fmla="*/ 1791 w 3007"/>
                  <a:gd name="T105" fmla="*/ 202 h 2085"/>
                  <a:gd name="T106" fmla="*/ 1601 w 3007"/>
                  <a:gd name="T107" fmla="*/ 261 h 2085"/>
                  <a:gd name="T108" fmla="*/ 1471 w 3007"/>
                  <a:gd name="T109" fmla="*/ 338 h 2085"/>
                  <a:gd name="T110" fmla="*/ 1438 w 3007"/>
                  <a:gd name="T111" fmla="*/ 387 h 2085"/>
                  <a:gd name="T112" fmla="*/ 1427 w 3007"/>
                  <a:gd name="T113" fmla="*/ 441 h 2085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0" t="0" r="r" b="b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  <p:sp>
            <p:nvSpPr>
              <p:cNvPr id="13" name="Freeform 10"/>
              <p:cNvSpPr>
                <a:spLocks/>
              </p:cNvSpPr>
              <p:nvPr/>
            </p:nvSpPr>
            <p:spPr bwMode="hidden">
              <a:xfrm>
                <a:off x="4501" y="2317"/>
                <a:ext cx="1248" cy="539"/>
              </a:xfrm>
              <a:custGeom>
                <a:avLst/>
                <a:gdLst/>
                <a:ahLst/>
                <a:cxnLst>
                  <a:cxn ang="0">
                    <a:pos x="0" y="332"/>
                  </a:cxn>
                  <a:cxn ang="0">
                    <a:pos x="0" y="360"/>
                  </a:cxn>
                  <a:cxn ang="0">
                    <a:pos x="5" y="387"/>
                  </a:cxn>
                  <a:cxn ang="0">
                    <a:pos x="27" y="414"/>
                  </a:cxn>
                  <a:cxn ang="0">
                    <a:pos x="54" y="436"/>
                  </a:cxn>
                  <a:cxn ang="0">
                    <a:pos x="92" y="463"/>
                  </a:cxn>
                  <a:cxn ang="0">
                    <a:pos x="141" y="490"/>
                  </a:cxn>
                  <a:cxn ang="0">
                    <a:pos x="195" y="512"/>
                  </a:cxn>
                  <a:cxn ang="0">
                    <a:pos x="255" y="539"/>
                  </a:cxn>
                  <a:cxn ang="0">
                    <a:pos x="212" y="517"/>
                  </a:cxn>
                  <a:cxn ang="0">
                    <a:pos x="179" y="490"/>
                  </a:cxn>
                  <a:cxn ang="0">
                    <a:pos x="157" y="468"/>
                  </a:cxn>
                  <a:cxn ang="0">
                    <a:pos x="141" y="447"/>
                  </a:cxn>
                  <a:cxn ang="0">
                    <a:pos x="136" y="425"/>
                  </a:cxn>
                  <a:cxn ang="0">
                    <a:pos x="136" y="403"/>
                  </a:cxn>
                  <a:cxn ang="0">
                    <a:pos x="141" y="381"/>
                  </a:cxn>
                  <a:cxn ang="0">
                    <a:pos x="157" y="365"/>
                  </a:cxn>
                  <a:cxn ang="0">
                    <a:pos x="179" y="343"/>
                  </a:cxn>
                  <a:cxn ang="0">
                    <a:pos x="201" y="327"/>
                  </a:cxn>
                  <a:cxn ang="0">
                    <a:pos x="266" y="294"/>
                  </a:cxn>
                  <a:cxn ang="0">
                    <a:pos x="353" y="262"/>
                  </a:cxn>
                  <a:cxn ang="0">
                    <a:pos x="445" y="234"/>
                  </a:cxn>
                  <a:cxn ang="0">
                    <a:pos x="554" y="213"/>
                  </a:cxn>
                  <a:cxn ang="0">
                    <a:pos x="662" y="191"/>
                  </a:cxn>
                  <a:cxn ang="0">
                    <a:pos x="890" y="153"/>
                  </a:cxn>
                  <a:cxn ang="0">
                    <a:pos x="993" y="136"/>
                  </a:cxn>
                  <a:cxn ang="0">
                    <a:pos x="1091" y="120"/>
                  </a:cxn>
                  <a:cxn ang="0">
                    <a:pos x="1178" y="115"/>
                  </a:cxn>
                  <a:cxn ang="0">
                    <a:pos x="1248" y="104"/>
                  </a:cxn>
                  <a:cxn ang="0">
                    <a:pos x="1248" y="0"/>
                  </a:cxn>
                  <a:cxn ang="0">
                    <a:pos x="1161" y="22"/>
                  </a:cxn>
                  <a:cxn ang="0">
                    <a:pos x="1069" y="38"/>
                  </a:cxn>
                  <a:cxn ang="0">
                    <a:pos x="874" y="71"/>
                  </a:cxn>
                  <a:cxn ang="0">
                    <a:pos x="673" y="93"/>
                  </a:cxn>
                  <a:cxn ang="0">
                    <a:pos x="483" y="126"/>
                  </a:cxn>
                  <a:cxn ang="0">
                    <a:pos x="391" y="142"/>
                  </a:cxn>
                  <a:cxn ang="0">
                    <a:pos x="309" y="158"/>
                  </a:cxn>
                  <a:cxn ang="0">
                    <a:pos x="228" y="180"/>
                  </a:cxn>
                  <a:cxn ang="0">
                    <a:pos x="163" y="202"/>
                  </a:cxn>
                  <a:cxn ang="0">
                    <a:pos x="103" y="229"/>
                  </a:cxn>
                  <a:cxn ang="0">
                    <a:pos x="54" y="256"/>
                  </a:cxn>
                  <a:cxn ang="0">
                    <a:pos x="22" y="294"/>
                  </a:cxn>
                  <a:cxn ang="0">
                    <a:pos x="0" y="332"/>
                  </a:cxn>
                  <a:cxn ang="0">
                    <a:pos x="0" y="332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7843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</p:grpSp>
        <p:sp>
          <p:nvSpPr>
            <p:cNvPr id="7" name="Freeform 11"/>
            <p:cNvSpPr>
              <a:spLocks/>
            </p:cNvSpPr>
            <p:nvPr/>
          </p:nvSpPr>
          <p:spPr bwMode="hidden">
            <a:xfrm>
              <a:off x="3322" y="1341"/>
              <a:ext cx="1825" cy="1537"/>
            </a:xfrm>
            <a:custGeom>
              <a:avLst/>
              <a:gdLst/>
              <a:ahLst/>
              <a:cxnLst>
                <a:cxn ang="0">
                  <a:pos x="982" y="1061"/>
                </a:cxn>
                <a:cxn ang="0">
                  <a:pos x="1357" y="1012"/>
                </a:cxn>
                <a:cxn ang="0">
                  <a:pos x="1666" y="957"/>
                </a:cxn>
                <a:cxn ang="0">
                  <a:pos x="1916" y="897"/>
                </a:cxn>
                <a:cxn ang="0">
                  <a:pos x="2100" y="832"/>
                </a:cxn>
                <a:cxn ang="0">
                  <a:pos x="2220" y="756"/>
                </a:cxn>
                <a:cxn ang="0">
                  <a:pos x="2285" y="669"/>
                </a:cxn>
                <a:cxn ang="0">
                  <a:pos x="2290" y="560"/>
                </a:cxn>
                <a:cxn ang="0">
                  <a:pos x="2241" y="457"/>
                </a:cxn>
                <a:cxn ang="0">
                  <a:pos x="2144" y="364"/>
                </a:cxn>
                <a:cxn ang="0">
                  <a:pos x="2008" y="277"/>
                </a:cxn>
                <a:cxn ang="0">
                  <a:pos x="1769" y="157"/>
                </a:cxn>
                <a:cxn ang="0">
                  <a:pos x="1612" y="92"/>
                </a:cxn>
                <a:cxn ang="0">
                  <a:pos x="1476" y="43"/>
                </a:cxn>
                <a:cxn ang="0">
                  <a:pos x="1384" y="10"/>
                </a:cxn>
                <a:cxn ang="0">
                  <a:pos x="1346" y="0"/>
                </a:cxn>
                <a:cxn ang="0">
                  <a:pos x="1655" y="119"/>
                </a:cxn>
                <a:cxn ang="0">
                  <a:pos x="1948" y="255"/>
                </a:cxn>
                <a:cxn ang="0">
                  <a:pos x="2068" y="326"/>
                </a:cxn>
                <a:cxn ang="0">
                  <a:pos x="2171" y="402"/>
                </a:cxn>
                <a:cxn ang="0">
                  <a:pos x="2236" y="478"/>
                </a:cxn>
                <a:cxn ang="0">
                  <a:pos x="2263" y="560"/>
                </a:cxn>
                <a:cxn ang="0">
                  <a:pos x="2241" y="636"/>
                </a:cxn>
                <a:cxn ang="0">
                  <a:pos x="2171" y="702"/>
                </a:cxn>
                <a:cxn ang="0">
                  <a:pos x="2062" y="756"/>
                </a:cxn>
                <a:cxn ang="0">
                  <a:pos x="1921" y="800"/>
                </a:cxn>
                <a:cxn ang="0">
                  <a:pos x="1748" y="843"/>
                </a:cxn>
                <a:cxn ang="0">
                  <a:pos x="1351" y="908"/>
                </a:cxn>
                <a:cxn ang="0">
                  <a:pos x="923" y="968"/>
                </a:cxn>
                <a:cxn ang="0">
                  <a:pos x="521" y="1028"/>
                </a:cxn>
                <a:cxn ang="0">
                  <a:pos x="353" y="1066"/>
                </a:cxn>
                <a:cxn ang="0">
                  <a:pos x="206" y="1104"/>
                </a:cxn>
                <a:cxn ang="0">
                  <a:pos x="92" y="1148"/>
                </a:cxn>
                <a:cxn ang="0">
                  <a:pos x="22" y="1202"/>
                </a:cxn>
                <a:cxn ang="0">
                  <a:pos x="0" y="1262"/>
                </a:cxn>
                <a:cxn ang="0">
                  <a:pos x="27" y="1327"/>
                </a:cxn>
                <a:cxn ang="0">
                  <a:pos x="98" y="1382"/>
                </a:cxn>
                <a:cxn ang="0">
                  <a:pos x="196" y="1425"/>
                </a:cxn>
                <a:cxn ang="0">
                  <a:pos x="326" y="1469"/>
                </a:cxn>
                <a:cxn ang="0">
                  <a:pos x="217" y="1414"/>
                </a:cxn>
                <a:cxn ang="0">
                  <a:pos x="147" y="1360"/>
                </a:cxn>
                <a:cxn ang="0">
                  <a:pos x="120" y="1306"/>
                </a:cxn>
                <a:cxn ang="0">
                  <a:pos x="141" y="1257"/>
                </a:cxn>
                <a:cxn ang="0">
                  <a:pos x="212" y="1208"/>
                </a:cxn>
                <a:cxn ang="0">
                  <a:pos x="342" y="1164"/>
                </a:cxn>
                <a:cxn ang="0">
                  <a:pos x="527" y="1121"/>
                </a:cxn>
                <a:cxn ang="0">
                  <a:pos x="771" y="1088"/>
                </a:cxn>
              </a:cxnLst>
              <a:rect l="0" t="0" r="r" b="b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  <a:cs typeface="+mn-cs"/>
              </a:endParaRPr>
            </a:p>
          </p:txBody>
        </p:sp>
        <p:sp>
          <p:nvSpPr>
            <p:cNvPr id="8" name="Freeform 12"/>
            <p:cNvSpPr>
              <a:spLocks/>
            </p:cNvSpPr>
            <p:nvPr/>
          </p:nvSpPr>
          <p:spPr bwMode="hidden">
            <a:xfrm>
              <a:off x="0" y="0"/>
              <a:ext cx="5758" cy="1776"/>
            </a:xfrm>
            <a:custGeom>
              <a:avLst/>
              <a:gdLst>
                <a:gd name="T0" fmla="*/ 0 w 5740"/>
                <a:gd name="T1" fmla="*/ 0 h 1906"/>
                <a:gd name="T2" fmla="*/ 0 w 5740"/>
                <a:gd name="T3" fmla="*/ 1906 h 1906"/>
                <a:gd name="T4" fmla="*/ 5740 w 5740"/>
                <a:gd name="T5" fmla="*/ 1906 h 1906"/>
                <a:gd name="T6" fmla="*/ 5740 w 5740"/>
                <a:gd name="T7" fmla="*/ 0 h 1906"/>
                <a:gd name="T8" fmla="*/ 0 w 5740"/>
                <a:gd name="T9" fmla="*/ 0 h 1906"/>
                <a:gd name="T10" fmla="*/ 0 w 5740"/>
                <a:gd name="T11" fmla="*/ 0 h 190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  <a:cs typeface="+mn-cs"/>
              </a:endParaRPr>
            </a:p>
          </p:txBody>
        </p: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Мультимедиа 2"/>
          <p:cNvSpPr>
            <a:spLocks noGrp="1"/>
          </p:cNvSpPr>
          <p:nvPr>
            <p:ph type="media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noProof="0"/>
              <a:t>Вставка клипа мультимедиа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14" name="Rectangle 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48780A-F868-42D2-BD47-CFD9DFC2909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6" name="Rectangle 14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utoUpdateAnimBg="0"/>
      <p:bldP spid="3" grpId="0" build="p" autoUpdateAnimBg="0"/>
      <p:bldP spid="4" grpId="0" build="p" autoUpdateAnimBg="0"/>
    </p:bld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clipArtAndTx" preserve="1">
  <p:cSld name="1_Заголовок, клип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>
            <a:grpSpLocks/>
          </p:cNvGrpSpPr>
          <p:nvPr/>
        </p:nvGrpSpPr>
        <p:grpSpPr bwMode="auto">
          <a:xfrm>
            <a:off x="0" y="0"/>
            <a:ext cx="9140825" cy="6850063"/>
            <a:chOff x="0" y="0"/>
            <a:chExt cx="5758" cy="4315"/>
          </a:xfrm>
        </p:grpSpPr>
        <p:grpSp>
          <p:nvGrpSpPr>
            <p:cNvPr id="6" name="Group 5"/>
            <p:cNvGrpSpPr>
              <a:grpSpLocks/>
            </p:cNvGrpSpPr>
            <p:nvPr userDrawn="1"/>
          </p:nvGrpSpPr>
          <p:grpSpPr bwMode="auto">
            <a:xfrm>
              <a:off x="1728" y="2230"/>
              <a:ext cx="4027" cy="2085"/>
              <a:chOff x="1728" y="2230"/>
              <a:chExt cx="4027" cy="2085"/>
            </a:xfrm>
          </p:grpSpPr>
          <p:sp>
            <p:nvSpPr>
              <p:cNvPr id="9" name="Freeform 6"/>
              <p:cNvSpPr>
                <a:spLocks/>
              </p:cNvSpPr>
              <p:nvPr/>
            </p:nvSpPr>
            <p:spPr bwMode="hidden">
              <a:xfrm>
                <a:off x="1728" y="2644"/>
                <a:ext cx="2882" cy="1671"/>
              </a:xfrm>
              <a:custGeom>
                <a:avLst/>
                <a:gdLst/>
                <a:ahLst/>
                <a:cxnLst>
                  <a:cxn ang="0">
                    <a:pos x="2740" y="528"/>
                  </a:cxn>
                  <a:cxn ang="0">
                    <a:pos x="2632" y="484"/>
                  </a:cxn>
                  <a:cxn ang="0">
                    <a:pos x="2480" y="424"/>
                  </a:cxn>
                  <a:cxn ang="0">
                    <a:pos x="2203" y="343"/>
                  </a:cxn>
                  <a:cxn ang="0">
                    <a:pos x="1970" y="277"/>
                  </a:cxn>
                  <a:cxn ang="0">
                    <a:pos x="1807" y="212"/>
                  </a:cxn>
                  <a:cxn ang="0">
                    <a:pos x="1693" y="152"/>
                  </a:cxn>
                  <a:cxn ang="0">
                    <a:pos x="1628" y="103"/>
                  </a:cxn>
                  <a:cxn ang="0">
                    <a:pos x="1590" y="60"/>
                  </a:cxn>
                  <a:cxn ang="0">
                    <a:pos x="1579" y="27"/>
                  </a:cxn>
                  <a:cxn ang="0">
                    <a:pos x="1585" y="0"/>
                  </a:cxn>
                  <a:cxn ang="0">
                    <a:pos x="1557" y="49"/>
                  </a:cxn>
                  <a:cxn ang="0">
                    <a:pos x="1568" y="98"/>
                  </a:cxn>
                  <a:cxn ang="0">
                    <a:pos x="1617" y="141"/>
                  </a:cxn>
                  <a:cxn ang="0">
                    <a:pos x="1688" y="185"/>
                  </a:cxn>
                  <a:cxn ang="0">
                    <a:pos x="1791" y="228"/>
                  </a:cxn>
                  <a:cxn ang="0">
                    <a:pos x="2040" y="310"/>
                  </a:cxn>
                  <a:cxn ang="0">
                    <a:pos x="2285" y="381"/>
                  </a:cxn>
                  <a:cxn ang="0">
                    <a:pos x="2464" y="435"/>
                  </a:cxn>
                  <a:cxn ang="0">
                    <a:pos x="2605" y="484"/>
                  </a:cxn>
                  <a:cxn ang="0">
                    <a:pos x="2708" y="528"/>
                  </a:cxn>
                  <a:cxn ang="0">
                    <a:pos x="2768" y="560"/>
                  </a:cxn>
                  <a:cxn ang="0">
                    <a:pos x="2795" y="593"/>
                  </a:cxn>
                  <a:cxn ang="0">
                    <a:pos x="2795" y="642"/>
                  </a:cxn>
                  <a:cxn ang="0">
                    <a:pos x="2762" y="691"/>
                  </a:cxn>
                  <a:cxn ang="0">
                    <a:pos x="2692" y="735"/>
                  </a:cxn>
                  <a:cxn ang="0">
                    <a:pos x="2589" y="778"/>
                  </a:cxn>
                  <a:cxn ang="0">
                    <a:pos x="2458" y="822"/>
                  </a:cxn>
                  <a:cxn ang="0">
                    <a:pos x="2301" y="865"/>
                  </a:cxn>
                  <a:cxn ang="0">
                    <a:pos x="2030" y="930"/>
                  </a:cxn>
                  <a:cxn ang="0">
                    <a:pos x="1606" y="1034"/>
                  </a:cxn>
                  <a:cxn ang="0">
                    <a:pos x="1145" y="1164"/>
                  </a:cxn>
                  <a:cxn ang="0">
                    <a:pos x="673" y="1328"/>
                  </a:cxn>
                  <a:cxn ang="0">
                    <a:pos x="217" y="1545"/>
                  </a:cxn>
                  <a:cxn ang="0">
                    <a:pos x="353" y="1671"/>
                  </a:cxn>
                  <a:cxn ang="0">
                    <a:pos x="754" y="1469"/>
                  </a:cxn>
                  <a:cxn ang="0">
                    <a:pos x="1145" y="1311"/>
                  </a:cxn>
                  <a:cxn ang="0">
                    <a:pos x="1519" y="1186"/>
                  </a:cxn>
                  <a:cxn ang="0">
                    <a:pos x="1861" y="1083"/>
                  </a:cxn>
                  <a:cxn ang="0">
                    <a:pos x="2165" y="1007"/>
                  </a:cxn>
                  <a:cxn ang="0">
                    <a:pos x="2426" y="947"/>
                  </a:cxn>
                  <a:cxn ang="0">
                    <a:pos x="2626" y="892"/>
                  </a:cxn>
                  <a:cxn ang="0">
                    <a:pos x="2762" y="838"/>
                  </a:cxn>
                  <a:cxn ang="0">
                    <a:pos x="2827" y="794"/>
                  </a:cxn>
                  <a:cxn ang="0">
                    <a:pos x="2865" y="745"/>
                  </a:cxn>
                  <a:cxn ang="0">
                    <a:pos x="2882" y="702"/>
                  </a:cxn>
                  <a:cxn ang="0">
                    <a:pos x="2854" y="620"/>
                  </a:cxn>
                  <a:cxn ang="0">
                    <a:pos x="2800" y="560"/>
                  </a:cxn>
                  <a:cxn ang="0">
                    <a:pos x="2773" y="544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  <p:sp>
            <p:nvSpPr>
              <p:cNvPr id="10" name="Freeform 7"/>
              <p:cNvSpPr>
                <a:spLocks/>
              </p:cNvSpPr>
              <p:nvPr/>
            </p:nvSpPr>
            <p:spPr bwMode="hidden">
              <a:xfrm>
                <a:off x="4170" y="2671"/>
                <a:ext cx="1259" cy="811"/>
              </a:xfrm>
              <a:custGeom>
                <a:avLst/>
                <a:gdLst/>
                <a:ahLst/>
                <a:cxnLst>
                  <a:cxn ang="0">
                    <a:pos x="1259" y="615"/>
                  </a:cxn>
                  <a:cxn ang="0">
                    <a:pos x="1248" y="588"/>
                  </a:cxn>
                  <a:cxn ang="0">
                    <a:pos x="1237" y="566"/>
                  </a:cxn>
                  <a:cxn ang="0">
                    <a:pos x="1216" y="539"/>
                  </a:cxn>
                  <a:cxn ang="0">
                    <a:pos x="1188" y="517"/>
                  </a:cxn>
                  <a:cxn ang="0">
                    <a:pos x="1123" y="479"/>
                  </a:cxn>
                  <a:cxn ang="0">
                    <a:pos x="1042" y="441"/>
                  </a:cxn>
                  <a:cxn ang="0">
                    <a:pos x="944" y="408"/>
                  </a:cxn>
                  <a:cxn ang="0">
                    <a:pos x="841" y="381"/>
                  </a:cxn>
                  <a:cxn ang="0">
                    <a:pos x="727" y="348"/>
                  </a:cxn>
                  <a:cxn ang="0">
                    <a:pos x="613" y="321"/>
                  </a:cxn>
                  <a:cxn ang="0">
                    <a:pos x="499" y="294"/>
                  </a:cxn>
                  <a:cxn ang="0">
                    <a:pos x="391" y="261"/>
                  </a:cxn>
                  <a:cxn ang="0">
                    <a:pos x="288" y="229"/>
                  </a:cxn>
                  <a:cxn ang="0">
                    <a:pos x="195" y="196"/>
                  </a:cxn>
                  <a:cxn ang="0">
                    <a:pos x="119" y="152"/>
                  </a:cxn>
                  <a:cxn ang="0">
                    <a:pos x="54" y="109"/>
                  </a:cxn>
                  <a:cxn ang="0">
                    <a:pos x="33" y="87"/>
                  </a:cxn>
                  <a:cxn ang="0">
                    <a:pos x="16" y="60"/>
                  </a:cxn>
                  <a:cxn ang="0">
                    <a:pos x="5" y="33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11"/>
                  </a:cxn>
                  <a:cxn ang="0">
                    <a:pos x="0" y="38"/>
                  </a:cxn>
                  <a:cxn ang="0">
                    <a:pos x="5" y="60"/>
                  </a:cxn>
                  <a:cxn ang="0">
                    <a:pos x="16" y="87"/>
                  </a:cxn>
                  <a:cxn ang="0">
                    <a:pos x="33" y="114"/>
                  </a:cxn>
                  <a:cxn ang="0">
                    <a:pos x="54" y="142"/>
                  </a:cxn>
                  <a:cxn ang="0">
                    <a:pos x="87" y="174"/>
                  </a:cxn>
                  <a:cxn ang="0">
                    <a:pos x="125" y="207"/>
                  </a:cxn>
                  <a:cxn ang="0">
                    <a:pos x="179" y="240"/>
                  </a:cxn>
                  <a:cxn ang="0">
                    <a:pos x="244" y="278"/>
                  </a:cxn>
                  <a:cxn ang="0">
                    <a:pos x="326" y="310"/>
                  </a:cxn>
                  <a:cxn ang="0">
                    <a:pos x="418" y="348"/>
                  </a:cxn>
                  <a:cxn ang="0">
                    <a:pos x="526" y="381"/>
                  </a:cxn>
                  <a:cxn ang="0">
                    <a:pos x="657" y="414"/>
                  </a:cxn>
                  <a:cxn ang="0">
                    <a:pos x="749" y="435"/>
                  </a:cxn>
                  <a:cxn ang="0">
                    <a:pos x="830" y="463"/>
                  </a:cxn>
                  <a:cxn ang="0">
                    <a:pos x="901" y="490"/>
                  </a:cxn>
                  <a:cxn ang="0">
                    <a:pos x="966" y="512"/>
                  </a:cxn>
                  <a:cxn ang="0">
                    <a:pos x="1015" y="539"/>
                  </a:cxn>
                  <a:cxn ang="0">
                    <a:pos x="1053" y="566"/>
                  </a:cxn>
                  <a:cxn ang="0">
                    <a:pos x="1080" y="593"/>
                  </a:cxn>
                  <a:cxn ang="0">
                    <a:pos x="1102" y="620"/>
                  </a:cxn>
                  <a:cxn ang="0">
                    <a:pos x="1112" y="648"/>
                  </a:cxn>
                  <a:cxn ang="0">
                    <a:pos x="1118" y="675"/>
                  </a:cxn>
                  <a:cxn ang="0">
                    <a:pos x="1112" y="697"/>
                  </a:cxn>
                  <a:cxn ang="0">
                    <a:pos x="1096" y="724"/>
                  </a:cxn>
                  <a:cxn ang="0">
                    <a:pos x="1080" y="746"/>
                  </a:cxn>
                  <a:cxn ang="0">
                    <a:pos x="1053" y="767"/>
                  </a:cxn>
                  <a:cxn ang="0">
                    <a:pos x="1015" y="789"/>
                  </a:cxn>
                  <a:cxn ang="0">
                    <a:pos x="977" y="811"/>
                  </a:cxn>
                  <a:cxn ang="0">
                    <a:pos x="1047" y="789"/>
                  </a:cxn>
                  <a:cxn ang="0">
                    <a:pos x="1107" y="767"/>
                  </a:cxn>
                  <a:cxn ang="0">
                    <a:pos x="1156" y="746"/>
                  </a:cxn>
                  <a:cxn ang="0">
                    <a:pos x="1199" y="724"/>
                  </a:cxn>
                  <a:cxn ang="0">
                    <a:pos x="1226" y="702"/>
                  </a:cxn>
                  <a:cxn ang="0">
                    <a:pos x="1248" y="675"/>
                  </a:cxn>
                  <a:cxn ang="0">
                    <a:pos x="1259" y="648"/>
                  </a:cxn>
                  <a:cxn ang="0">
                    <a:pos x="1259" y="615"/>
                  </a:cxn>
                  <a:cxn ang="0">
                    <a:pos x="1259" y="615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  <p:sp>
            <p:nvSpPr>
              <p:cNvPr id="11" name="Freeform 8"/>
              <p:cNvSpPr>
                <a:spLocks/>
              </p:cNvSpPr>
              <p:nvPr/>
            </p:nvSpPr>
            <p:spPr bwMode="hidden">
              <a:xfrm>
                <a:off x="2900" y="3346"/>
                <a:ext cx="2849" cy="969"/>
              </a:xfrm>
              <a:custGeom>
                <a:avLst/>
                <a:gdLst/>
                <a:ahLst/>
                <a:cxnLst>
                  <a:cxn ang="0">
                    <a:pos x="92" y="958"/>
                  </a:cxn>
                  <a:cxn ang="0">
                    <a:pos x="0" y="969"/>
                  </a:cxn>
                  <a:cxn ang="0">
                    <a:pos x="391" y="969"/>
                  </a:cxn>
                  <a:cxn ang="0">
                    <a:pos x="434" y="947"/>
                  </a:cxn>
                  <a:cxn ang="0">
                    <a:pos x="483" y="914"/>
                  </a:cxn>
                  <a:cxn ang="0">
                    <a:pos x="554" y="876"/>
                  </a:cxn>
                  <a:cxn ang="0">
                    <a:pos x="635" y="838"/>
                  </a:cxn>
                  <a:cxn ang="0">
                    <a:pos x="727" y="794"/>
                  </a:cxn>
                  <a:cxn ang="0">
                    <a:pos x="836" y="745"/>
                  </a:cxn>
                  <a:cxn ang="0">
                    <a:pos x="961" y="696"/>
                  </a:cxn>
                  <a:cxn ang="0">
                    <a:pos x="1102" y="642"/>
                  </a:cxn>
                  <a:cxn ang="0">
                    <a:pos x="1259" y="582"/>
                  </a:cxn>
                  <a:cxn ang="0">
                    <a:pos x="1433" y="522"/>
                  </a:cxn>
                  <a:cxn ang="0">
                    <a:pos x="1623" y="462"/>
                  </a:cxn>
                  <a:cxn ang="0">
                    <a:pos x="1829" y="403"/>
                  </a:cxn>
                  <a:cxn ang="0">
                    <a:pos x="2057" y="343"/>
                  </a:cxn>
                  <a:cxn ang="0">
                    <a:pos x="2301" y="283"/>
                  </a:cxn>
                  <a:cxn ang="0">
                    <a:pos x="2567" y="223"/>
                  </a:cxn>
                  <a:cxn ang="0">
                    <a:pos x="2849" y="163"/>
                  </a:cxn>
                  <a:cxn ang="0">
                    <a:pos x="2849" y="0"/>
                  </a:cxn>
                  <a:cxn ang="0">
                    <a:pos x="2817" y="16"/>
                  </a:cxn>
                  <a:cxn ang="0">
                    <a:pos x="2773" y="33"/>
                  </a:cxn>
                  <a:cxn ang="0">
                    <a:pos x="2719" y="54"/>
                  </a:cxn>
                  <a:cxn ang="0">
                    <a:pos x="2648" y="76"/>
                  </a:cxn>
                  <a:cxn ang="0">
                    <a:pos x="2572" y="98"/>
                  </a:cxn>
                  <a:cxn ang="0">
                    <a:pos x="2491" y="120"/>
                  </a:cxn>
                  <a:cxn ang="0">
                    <a:pos x="2399" y="147"/>
                  </a:cxn>
                  <a:cxn ang="0">
                    <a:pos x="2301" y="169"/>
                  </a:cxn>
                  <a:cxn ang="0">
                    <a:pos x="2095" y="223"/>
                  </a:cxn>
                  <a:cxn ang="0">
                    <a:pos x="1889" y="277"/>
                  </a:cxn>
                  <a:cxn ang="0">
                    <a:pos x="1688" y="326"/>
                  </a:cxn>
                  <a:cxn ang="0">
                    <a:pos x="1590" y="354"/>
                  </a:cxn>
                  <a:cxn ang="0">
                    <a:pos x="1503" y="381"/>
                  </a:cxn>
                  <a:cxn ang="0">
                    <a:pos x="1107" y="506"/>
                  </a:cxn>
                  <a:cxn ang="0">
                    <a:pos x="912" y="577"/>
                  </a:cxn>
                  <a:cxn ang="0">
                    <a:pos x="727" y="647"/>
                  </a:cxn>
                  <a:cxn ang="0">
                    <a:pos x="548" y="718"/>
                  </a:cxn>
                  <a:cxn ang="0">
                    <a:pos x="380" y="794"/>
                  </a:cxn>
                  <a:cxn ang="0">
                    <a:pos x="228" y="876"/>
                  </a:cxn>
                  <a:cxn ang="0">
                    <a:pos x="92" y="958"/>
                  </a:cxn>
                  <a:cxn ang="0">
                    <a:pos x="92" y="958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1961"/>
                      <a:invGamma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  <p:sp>
            <p:nvSpPr>
              <p:cNvPr id="12" name="Freeform 9"/>
              <p:cNvSpPr>
                <a:spLocks/>
              </p:cNvSpPr>
              <p:nvPr/>
            </p:nvSpPr>
            <p:spPr bwMode="hidden">
              <a:xfrm>
                <a:off x="2748" y="2230"/>
                <a:ext cx="3007" cy="2085"/>
              </a:xfrm>
              <a:custGeom>
                <a:avLst/>
                <a:gdLst>
                  <a:gd name="T0" fmla="*/ 1433 w 3007"/>
                  <a:gd name="T1" fmla="*/ 474 h 2085"/>
                  <a:gd name="T2" fmla="*/ 1460 w 3007"/>
                  <a:gd name="T3" fmla="*/ 528 h 2085"/>
                  <a:gd name="T4" fmla="*/ 1541 w 3007"/>
                  <a:gd name="T5" fmla="*/ 593 h 2085"/>
                  <a:gd name="T6" fmla="*/ 1715 w 3007"/>
                  <a:gd name="T7" fmla="*/ 670 h 2085"/>
                  <a:gd name="T8" fmla="*/ 1927 w 3007"/>
                  <a:gd name="T9" fmla="*/ 735 h 2085"/>
                  <a:gd name="T10" fmla="*/ 2155 w 3007"/>
                  <a:gd name="T11" fmla="*/ 789 h 2085"/>
                  <a:gd name="T12" fmla="*/ 2372 w 3007"/>
                  <a:gd name="T13" fmla="*/ 849 h 2085"/>
                  <a:gd name="T14" fmla="*/ 2551 w 3007"/>
                  <a:gd name="T15" fmla="*/ 920 h 2085"/>
                  <a:gd name="T16" fmla="*/ 2638 w 3007"/>
                  <a:gd name="T17" fmla="*/ 980 h 2085"/>
                  <a:gd name="T18" fmla="*/ 2676 w 3007"/>
                  <a:gd name="T19" fmla="*/ 1029 h 2085"/>
                  <a:gd name="T20" fmla="*/ 2681 w 3007"/>
                  <a:gd name="T21" fmla="*/ 1083 h 2085"/>
                  <a:gd name="T22" fmla="*/ 2665 w 3007"/>
                  <a:gd name="T23" fmla="*/ 1127 h 2085"/>
                  <a:gd name="T24" fmla="*/ 2616 w 3007"/>
                  <a:gd name="T25" fmla="*/ 1170 h 2085"/>
                  <a:gd name="T26" fmla="*/ 2545 w 3007"/>
                  <a:gd name="T27" fmla="*/ 1208 h 2085"/>
                  <a:gd name="T28" fmla="*/ 2448 w 3007"/>
                  <a:gd name="T29" fmla="*/ 1241 h 2085"/>
                  <a:gd name="T30" fmla="*/ 2328 w 3007"/>
                  <a:gd name="T31" fmla="*/ 1274 h 2085"/>
                  <a:gd name="T32" fmla="*/ 2106 w 3007"/>
                  <a:gd name="T33" fmla="*/ 1328 h 2085"/>
                  <a:gd name="T34" fmla="*/ 1742 w 3007"/>
                  <a:gd name="T35" fmla="*/ 1421 h 2085"/>
                  <a:gd name="T36" fmla="*/ 1308 w 3007"/>
                  <a:gd name="T37" fmla="*/ 1540 h 2085"/>
                  <a:gd name="T38" fmla="*/ 820 w 3007"/>
                  <a:gd name="T39" fmla="*/ 1709 h 2085"/>
                  <a:gd name="T40" fmla="*/ 282 w 3007"/>
                  <a:gd name="T41" fmla="*/ 1943 h 2085"/>
                  <a:gd name="T42" fmla="*/ 152 w 3007"/>
                  <a:gd name="T43" fmla="*/ 2085 h 2085"/>
                  <a:gd name="T44" fmla="*/ 386 w 3007"/>
                  <a:gd name="T45" fmla="*/ 1992 h 2085"/>
                  <a:gd name="T46" fmla="*/ 700 w 3007"/>
                  <a:gd name="T47" fmla="*/ 1834 h 2085"/>
                  <a:gd name="T48" fmla="*/ 1064 w 3007"/>
                  <a:gd name="T49" fmla="*/ 1693 h 2085"/>
                  <a:gd name="T50" fmla="*/ 1661 w 3007"/>
                  <a:gd name="T51" fmla="*/ 1497 h 2085"/>
                  <a:gd name="T52" fmla="*/ 1845 w 3007"/>
                  <a:gd name="T53" fmla="*/ 1442 h 2085"/>
                  <a:gd name="T54" fmla="*/ 2252 w 3007"/>
                  <a:gd name="T55" fmla="*/ 1339 h 2085"/>
                  <a:gd name="T56" fmla="*/ 2551 w 3007"/>
                  <a:gd name="T57" fmla="*/ 1263 h 2085"/>
                  <a:gd name="T58" fmla="*/ 2730 w 3007"/>
                  <a:gd name="T59" fmla="*/ 1214 h 2085"/>
                  <a:gd name="T60" fmla="*/ 2876 w 3007"/>
                  <a:gd name="T61" fmla="*/ 1170 h 2085"/>
                  <a:gd name="T62" fmla="*/ 2974 w 3007"/>
                  <a:gd name="T63" fmla="*/ 1132 h 2085"/>
                  <a:gd name="T64" fmla="*/ 3007 w 3007"/>
                  <a:gd name="T65" fmla="*/ 871 h 2085"/>
                  <a:gd name="T66" fmla="*/ 2860 w 3007"/>
                  <a:gd name="T67" fmla="*/ 844 h 2085"/>
                  <a:gd name="T68" fmla="*/ 2670 w 3007"/>
                  <a:gd name="T69" fmla="*/ 806 h 2085"/>
                  <a:gd name="T70" fmla="*/ 2458 w 3007"/>
                  <a:gd name="T71" fmla="*/ 757 h 2085"/>
                  <a:gd name="T72" fmla="*/ 2138 w 3007"/>
                  <a:gd name="T73" fmla="*/ 670 h 2085"/>
                  <a:gd name="T74" fmla="*/ 1959 w 3007"/>
                  <a:gd name="T75" fmla="*/ 604 h 2085"/>
                  <a:gd name="T76" fmla="*/ 1824 w 3007"/>
                  <a:gd name="T77" fmla="*/ 534 h 2085"/>
                  <a:gd name="T78" fmla="*/ 1769 w 3007"/>
                  <a:gd name="T79" fmla="*/ 474 h 2085"/>
                  <a:gd name="T80" fmla="*/ 1753 w 3007"/>
                  <a:gd name="T81" fmla="*/ 436 h 2085"/>
                  <a:gd name="T82" fmla="*/ 1780 w 3007"/>
                  <a:gd name="T83" fmla="*/ 381 h 2085"/>
                  <a:gd name="T84" fmla="*/ 1862 w 3007"/>
                  <a:gd name="T85" fmla="*/ 316 h 2085"/>
                  <a:gd name="T86" fmla="*/ 1986 w 3007"/>
                  <a:gd name="T87" fmla="*/ 267 h 2085"/>
                  <a:gd name="T88" fmla="*/ 2149 w 3007"/>
                  <a:gd name="T89" fmla="*/ 229 h 2085"/>
                  <a:gd name="T90" fmla="*/ 2431 w 3007"/>
                  <a:gd name="T91" fmla="*/ 180 h 2085"/>
                  <a:gd name="T92" fmla="*/ 2827 w 3007"/>
                  <a:gd name="T93" fmla="*/ 125 h 2085"/>
                  <a:gd name="T94" fmla="*/ 3007 w 3007"/>
                  <a:gd name="T95" fmla="*/ 87 h 2085"/>
                  <a:gd name="T96" fmla="*/ 2909 w 3007"/>
                  <a:gd name="T97" fmla="*/ 22 h 2085"/>
                  <a:gd name="T98" fmla="*/ 2676 w 3007"/>
                  <a:gd name="T99" fmla="*/ 66 h 2085"/>
                  <a:gd name="T100" fmla="*/ 2285 w 3007"/>
                  <a:gd name="T101" fmla="*/ 120 h 2085"/>
                  <a:gd name="T102" fmla="*/ 2030 w 3007"/>
                  <a:gd name="T103" fmla="*/ 158 h 2085"/>
                  <a:gd name="T104" fmla="*/ 1791 w 3007"/>
                  <a:gd name="T105" fmla="*/ 202 h 2085"/>
                  <a:gd name="T106" fmla="*/ 1601 w 3007"/>
                  <a:gd name="T107" fmla="*/ 261 h 2085"/>
                  <a:gd name="T108" fmla="*/ 1471 w 3007"/>
                  <a:gd name="T109" fmla="*/ 338 h 2085"/>
                  <a:gd name="T110" fmla="*/ 1438 w 3007"/>
                  <a:gd name="T111" fmla="*/ 387 h 2085"/>
                  <a:gd name="T112" fmla="*/ 1427 w 3007"/>
                  <a:gd name="T113" fmla="*/ 441 h 2085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0" t="0" r="r" b="b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  <p:sp>
            <p:nvSpPr>
              <p:cNvPr id="13" name="Freeform 10"/>
              <p:cNvSpPr>
                <a:spLocks/>
              </p:cNvSpPr>
              <p:nvPr/>
            </p:nvSpPr>
            <p:spPr bwMode="hidden">
              <a:xfrm>
                <a:off x="4501" y="2317"/>
                <a:ext cx="1248" cy="539"/>
              </a:xfrm>
              <a:custGeom>
                <a:avLst/>
                <a:gdLst/>
                <a:ahLst/>
                <a:cxnLst>
                  <a:cxn ang="0">
                    <a:pos x="0" y="332"/>
                  </a:cxn>
                  <a:cxn ang="0">
                    <a:pos x="0" y="360"/>
                  </a:cxn>
                  <a:cxn ang="0">
                    <a:pos x="5" y="387"/>
                  </a:cxn>
                  <a:cxn ang="0">
                    <a:pos x="27" y="414"/>
                  </a:cxn>
                  <a:cxn ang="0">
                    <a:pos x="54" y="436"/>
                  </a:cxn>
                  <a:cxn ang="0">
                    <a:pos x="92" y="463"/>
                  </a:cxn>
                  <a:cxn ang="0">
                    <a:pos x="141" y="490"/>
                  </a:cxn>
                  <a:cxn ang="0">
                    <a:pos x="195" y="512"/>
                  </a:cxn>
                  <a:cxn ang="0">
                    <a:pos x="255" y="539"/>
                  </a:cxn>
                  <a:cxn ang="0">
                    <a:pos x="212" y="517"/>
                  </a:cxn>
                  <a:cxn ang="0">
                    <a:pos x="179" y="490"/>
                  </a:cxn>
                  <a:cxn ang="0">
                    <a:pos x="157" y="468"/>
                  </a:cxn>
                  <a:cxn ang="0">
                    <a:pos x="141" y="447"/>
                  </a:cxn>
                  <a:cxn ang="0">
                    <a:pos x="136" y="425"/>
                  </a:cxn>
                  <a:cxn ang="0">
                    <a:pos x="136" y="403"/>
                  </a:cxn>
                  <a:cxn ang="0">
                    <a:pos x="141" y="381"/>
                  </a:cxn>
                  <a:cxn ang="0">
                    <a:pos x="157" y="365"/>
                  </a:cxn>
                  <a:cxn ang="0">
                    <a:pos x="179" y="343"/>
                  </a:cxn>
                  <a:cxn ang="0">
                    <a:pos x="201" y="327"/>
                  </a:cxn>
                  <a:cxn ang="0">
                    <a:pos x="266" y="294"/>
                  </a:cxn>
                  <a:cxn ang="0">
                    <a:pos x="353" y="262"/>
                  </a:cxn>
                  <a:cxn ang="0">
                    <a:pos x="445" y="234"/>
                  </a:cxn>
                  <a:cxn ang="0">
                    <a:pos x="554" y="213"/>
                  </a:cxn>
                  <a:cxn ang="0">
                    <a:pos x="662" y="191"/>
                  </a:cxn>
                  <a:cxn ang="0">
                    <a:pos x="890" y="153"/>
                  </a:cxn>
                  <a:cxn ang="0">
                    <a:pos x="993" y="136"/>
                  </a:cxn>
                  <a:cxn ang="0">
                    <a:pos x="1091" y="120"/>
                  </a:cxn>
                  <a:cxn ang="0">
                    <a:pos x="1178" y="115"/>
                  </a:cxn>
                  <a:cxn ang="0">
                    <a:pos x="1248" y="104"/>
                  </a:cxn>
                  <a:cxn ang="0">
                    <a:pos x="1248" y="0"/>
                  </a:cxn>
                  <a:cxn ang="0">
                    <a:pos x="1161" y="22"/>
                  </a:cxn>
                  <a:cxn ang="0">
                    <a:pos x="1069" y="38"/>
                  </a:cxn>
                  <a:cxn ang="0">
                    <a:pos x="874" y="71"/>
                  </a:cxn>
                  <a:cxn ang="0">
                    <a:pos x="673" y="93"/>
                  </a:cxn>
                  <a:cxn ang="0">
                    <a:pos x="483" y="126"/>
                  </a:cxn>
                  <a:cxn ang="0">
                    <a:pos x="391" y="142"/>
                  </a:cxn>
                  <a:cxn ang="0">
                    <a:pos x="309" y="158"/>
                  </a:cxn>
                  <a:cxn ang="0">
                    <a:pos x="228" y="180"/>
                  </a:cxn>
                  <a:cxn ang="0">
                    <a:pos x="163" y="202"/>
                  </a:cxn>
                  <a:cxn ang="0">
                    <a:pos x="103" y="229"/>
                  </a:cxn>
                  <a:cxn ang="0">
                    <a:pos x="54" y="256"/>
                  </a:cxn>
                  <a:cxn ang="0">
                    <a:pos x="22" y="294"/>
                  </a:cxn>
                  <a:cxn ang="0">
                    <a:pos x="0" y="332"/>
                  </a:cxn>
                  <a:cxn ang="0">
                    <a:pos x="0" y="332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7843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</p:grpSp>
        <p:sp>
          <p:nvSpPr>
            <p:cNvPr id="7" name="Freeform 11"/>
            <p:cNvSpPr>
              <a:spLocks/>
            </p:cNvSpPr>
            <p:nvPr/>
          </p:nvSpPr>
          <p:spPr bwMode="hidden">
            <a:xfrm>
              <a:off x="3322" y="1341"/>
              <a:ext cx="1825" cy="1537"/>
            </a:xfrm>
            <a:custGeom>
              <a:avLst/>
              <a:gdLst/>
              <a:ahLst/>
              <a:cxnLst>
                <a:cxn ang="0">
                  <a:pos x="982" y="1061"/>
                </a:cxn>
                <a:cxn ang="0">
                  <a:pos x="1357" y="1012"/>
                </a:cxn>
                <a:cxn ang="0">
                  <a:pos x="1666" y="957"/>
                </a:cxn>
                <a:cxn ang="0">
                  <a:pos x="1916" y="897"/>
                </a:cxn>
                <a:cxn ang="0">
                  <a:pos x="2100" y="832"/>
                </a:cxn>
                <a:cxn ang="0">
                  <a:pos x="2220" y="756"/>
                </a:cxn>
                <a:cxn ang="0">
                  <a:pos x="2285" y="669"/>
                </a:cxn>
                <a:cxn ang="0">
                  <a:pos x="2290" y="560"/>
                </a:cxn>
                <a:cxn ang="0">
                  <a:pos x="2241" y="457"/>
                </a:cxn>
                <a:cxn ang="0">
                  <a:pos x="2144" y="364"/>
                </a:cxn>
                <a:cxn ang="0">
                  <a:pos x="2008" y="277"/>
                </a:cxn>
                <a:cxn ang="0">
                  <a:pos x="1769" y="157"/>
                </a:cxn>
                <a:cxn ang="0">
                  <a:pos x="1612" y="92"/>
                </a:cxn>
                <a:cxn ang="0">
                  <a:pos x="1476" y="43"/>
                </a:cxn>
                <a:cxn ang="0">
                  <a:pos x="1384" y="10"/>
                </a:cxn>
                <a:cxn ang="0">
                  <a:pos x="1346" y="0"/>
                </a:cxn>
                <a:cxn ang="0">
                  <a:pos x="1655" y="119"/>
                </a:cxn>
                <a:cxn ang="0">
                  <a:pos x="1948" y="255"/>
                </a:cxn>
                <a:cxn ang="0">
                  <a:pos x="2068" y="326"/>
                </a:cxn>
                <a:cxn ang="0">
                  <a:pos x="2171" y="402"/>
                </a:cxn>
                <a:cxn ang="0">
                  <a:pos x="2236" y="478"/>
                </a:cxn>
                <a:cxn ang="0">
                  <a:pos x="2263" y="560"/>
                </a:cxn>
                <a:cxn ang="0">
                  <a:pos x="2241" y="636"/>
                </a:cxn>
                <a:cxn ang="0">
                  <a:pos x="2171" y="702"/>
                </a:cxn>
                <a:cxn ang="0">
                  <a:pos x="2062" y="756"/>
                </a:cxn>
                <a:cxn ang="0">
                  <a:pos x="1921" y="800"/>
                </a:cxn>
                <a:cxn ang="0">
                  <a:pos x="1748" y="843"/>
                </a:cxn>
                <a:cxn ang="0">
                  <a:pos x="1351" y="908"/>
                </a:cxn>
                <a:cxn ang="0">
                  <a:pos x="923" y="968"/>
                </a:cxn>
                <a:cxn ang="0">
                  <a:pos x="521" y="1028"/>
                </a:cxn>
                <a:cxn ang="0">
                  <a:pos x="353" y="1066"/>
                </a:cxn>
                <a:cxn ang="0">
                  <a:pos x="206" y="1104"/>
                </a:cxn>
                <a:cxn ang="0">
                  <a:pos x="92" y="1148"/>
                </a:cxn>
                <a:cxn ang="0">
                  <a:pos x="22" y="1202"/>
                </a:cxn>
                <a:cxn ang="0">
                  <a:pos x="0" y="1262"/>
                </a:cxn>
                <a:cxn ang="0">
                  <a:pos x="27" y="1327"/>
                </a:cxn>
                <a:cxn ang="0">
                  <a:pos x="98" y="1382"/>
                </a:cxn>
                <a:cxn ang="0">
                  <a:pos x="196" y="1425"/>
                </a:cxn>
                <a:cxn ang="0">
                  <a:pos x="326" y="1469"/>
                </a:cxn>
                <a:cxn ang="0">
                  <a:pos x="217" y="1414"/>
                </a:cxn>
                <a:cxn ang="0">
                  <a:pos x="147" y="1360"/>
                </a:cxn>
                <a:cxn ang="0">
                  <a:pos x="120" y="1306"/>
                </a:cxn>
                <a:cxn ang="0">
                  <a:pos x="141" y="1257"/>
                </a:cxn>
                <a:cxn ang="0">
                  <a:pos x="212" y="1208"/>
                </a:cxn>
                <a:cxn ang="0">
                  <a:pos x="342" y="1164"/>
                </a:cxn>
                <a:cxn ang="0">
                  <a:pos x="527" y="1121"/>
                </a:cxn>
                <a:cxn ang="0">
                  <a:pos x="771" y="1088"/>
                </a:cxn>
              </a:cxnLst>
              <a:rect l="0" t="0" r="r" b="b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  <a:cs typeface="+mn-cs"/>
              </a:endParaRPr>
            </a:p>
          </p:txBody>
        </p:sp>
        <p:sp>
          <p:nvSpPr>
            <p:cNvPr id="8" name="Freeform 12"/>
            <p:cNvSpPr>
              <a:spLocks/>
            </p:cNvSpPr>
            <p:nvPr/>
          </p:nvSpPr>
          <p:spPr bwMode="hidden">
            <a:xfrm>
              <a:off x="0" y="0"/>
              <a:ext cx="5758" cy="1776"/>
            </a:xfrm>
            <a:custGeom>
              <a:avLst/>
              <a:gdLst>
                <a:gd name="T0" fmla="*/ 0 w 5740"/>
                <a:gd name="T1" fmla="*/ 0 h 1906"/>
                <a:gd name="T2" fmla="*/ 0 w 5740"/>
                <a:gd name="T3" fmla="*/ 1906 h 1906"/>
                <a:gd name="T4" fmla="*/ 5740 w 5740"/>
                <a:gd name="T5" fmla="*/ 1906 h 1906"/>
                <a:gd name="T6" fmla="*/ 5740 w 5740"/>
                <a:gd name="T7" fmla="*/ 0 h 1906"/>
                <a:gd name="T8" fmla="*/ 0 w 5740"/>
                <a:gd name="T9" fmla="*/ 0 h 1906"/>
                <a:gd name="T10" fmla="*/ 0 w 5740"/>
                <a:gd name="T11" fmla="*/ 0 h 190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  <a:cs typeface="+mn-cs"/>
              </a:endParaRPr>
            </a:p>
          </p:txBody>
        </p: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Клип 2"/>
          <p:cNvSpPr>
            <a:spLocks noGrp="1"/>
          </p:cNvSpPr>
          <p:nvPr>
            <p:ph type="clipArt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noProof="0"/>
              <a:t>Вставка клипа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14" name="Rectangle 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DE7AFE-1C1F-4287-9893-70C40F4B414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6" name="Rectangle 14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utoUpdateAnimBg="0"/>
      <p:bldP spid="3" grpId="0" build="p" autoUpdateAnimBg="0"/>
      <p:bldP spid="4" grpId="0" build="p" autoUpdateAnimBg="0"/>
    </p:bld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BE067F-427A-4A9D-9FFE-EE00B9B57322}" type="datetimeFigureOut">
              <a:rPr lang="ru-RU"/>
              <a:pPr>
                <a:defRPr/>
              </a:pPr>
              <a:t>08.02.2022</a:t>
            </a:fld>
            <a:endParaRPr lang="ru-RU"/>
          </a:p>
        </p:txBody>
      </p:sp>
      <p:sp>
        <p:nvSpPr>
          <p:cNvPr id="5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742363-1DB6-4CD2-A5A2-E2241144D65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cover dir="d"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objAndTx" preserve="1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>
            <a:grpSpLocks/>
          </p:cNvGrpSpPr>
          <p:nvPr/>
        </p:nvGrpSpPr>
        <p:grpSpPr bwMode="auto">
          <a:xfrm>
            <a:off x="0" y="0"/>
            <a:ext cx="9140825" cy="6850063"/>
            <a:chOff x="0" y="0"/>
            <a:chExt cx="5758" cy="4315"/>
          </a:xfrm>
        </p:grpSpPr>
        <p:grpSp>
          <p:nvGrpSpPr>
            <p:cNvPr id="6" name="Group 5"/>
            <p:cNvGrpSpPr>
              <a:grpSpLocks/>
            </p:cNvGrpSpPr>
            <p:nvPr userDrawn="1"/>
          </p:nvGrpSpPr>
          <p:grpSpPr bwMode="auto">
            <a:xfrm>
              <a:off x="1728" y="2230"/>
              <a:ext cx="4027" cy="2085"/>
              <a:chOff x="1728" y="2230"/>
              <a:chExt cx="4027" cy="2085"/>
            </a:xfrm>
          </p:grpSpPr>
          <p:sp>
            <p:nvSpPr>
              <p:cNvPr id="9" name="Freeform 6"/>
              <p:cNvSpPr>
                <a:spLocks/>
              </p:cNvSpPr>
              <p:nvPr/>
            </p:nvSpPr>
            <p:spPr bwMode="hidden">
              <a:xfrm>
                <a:off x="1728" y="2644"/>
                <a:ext cx="2882" cy="1671"/>
              </a:xfrm>
              <a:custGeom>
                <a:avLst/>
                <a:gdLst/>
                <a:ahLst/>
                <a:cxnLst>
                  <a:cxn ang="0">
                    <a:pos x="2740" y="528"/>
                  </a:cxn>
                  <a:cxn ang="0">
                    <a:pos x="2632" y="484"/>
                  </a:cxn>
                  <a:cxn ang="0">
                    <a:pos x="2480" y="424"/>
                  </a:cxn>
                  <a:cxn ang="0">
                    <a:pos x="2203" y="343"/>
                  </a:cxn>
                  <a:cxn ang="0">
                    <a:pos x="1970" y="277"/>
                  </a:cxn>
                  <a:cxn ang="0">
                    <a:pos x="1807" y="212"/>
                  </a:cxn>
                  <a:cxn ang="0">
                    <a:pos x="1693" y="152"/>
                  </a:cxn>
                  <a:cxn ang="0">
                    <a:pos x="1628" y="103"/>
                  </a:cxn>
                  <a:cxn ang="0">
                    <a:pos x="1590" y="60"/>
                  </a:cxn>
                  <a:cxn ang="0">
                    <a:pos x="1579" y="27"/>
                  </a:cxn>
                  <a:cxn ang="0">
                    <a:pos x="1585" y="0"/>
                  </a:cxn>
                  <a:cxn ang="0">
                    <a:pos x="1557" y="49"/>
                  </a:cxn>
                  <a:cxn ang="0">
                    <a:pos x="1568" y="98"/>
                  </a:cxn>
                  <a:cxn ang="0">
                    <a:pos x="1617" y="141"/>
                  </a:cxn>
                  <a:cxn ang="0">
                    <a:pos x="1688" y="185"/>
                  </a:cxn>
                  <a:cxn ang="0">
                    <a:pos x="1791" y="228"/>
                  </a:cxn>
                  <a:cxn ang="0">
                    <a:pos x="2040" y="310"/>
                  </a:cxn>
                  <a:cxn ang="0">
                    <a:pos x="2285" y="381"/>
                  </a:cxn>
                  <a:cxn ang="0">
                    <a:pos x="2464" y="435"/>
                  </a:cxn>
                  <a:cxn ang="0">
                    <a:pos x="2605" y="484"/>
                  </a:cxn>
                  <a:cxn ang="0">
                    <a:pos x="2708" y="528"/>
                  </a:cxn>
                  <a:cxn ang="0">
                    <a:pos x="2768" y="560"/>
                  </a:cxn>
                  <a:cxn ang="0">
                    <a:pos x="2795" y="593"/>
                  </a:cxn>
                  <a:cxn ang="0">
                    <a:pos x="2795" y="642"/>
                  </a:cxn>
                  <a:cxn ang="0">
                    <a:pos x="2762" y="691"/>
                  </a:cxn>
                  <a:cxn ang="0">
                    <a:pos x="2692" y="735"/>
                  </a:cxn>
                  <a:cxn ang="0">
                    <a:pos x="2589" y="778"/>
                  </a:cxn>
                  <a:cxn ang="0">
                    <a:pos x="2458" y="822"/>
                  </a:cxn>
                  <a:cxn ang="0">
                    <a:pos x="2301" y="865"/>
                  </a:cxn>
                  <a:cxn ang="0">
                    <a:pos x="2030" y="930"/>
                  </a:cxn>
                  <a:cxn ang="0">
                    <a:pos x="1606" y="1034"/>
                  </a:cxn>
                  <a:cxn ang="0">
                    <a:pos x="1145" y="1164"/>
                  </a:cxn>
                  <a:cxn ang="0">
                    <a:pos x="673" y="1328"/>
                  </a:cxn>
                  <a:cxn ang="0">
                    <a:pos x="217" y="1545"/>
                  </a:cxn>
                  <a:cxn ang="0">
                    <a:pos x="353" y="1671"/>
                  </a:cxn>
                  <a:cxn ang="0">
                    <a:pos x="754" y="1469"/>
                  </a:cxn>
                  <a:cxn ang="0">
                    <a:pos x="1145" y="1311"/>
                  </a:cxn>
                  <a:cxn ang="0">
                    <a:pos x="1519" y="1186"/>
                  </a:cxn>
                  <a:cxn ang="0">
                    <a:pos x="1861" y="1083"/>
                  </a:cxn>
                  <a:cxn ang="0">
                    <a:pos x="2165" y="1007"/>
                  </a:cxn>
                  <a:cxn ang="0">
                    <a:pos x="2426" y="947"/>
                  </a:cxn>
                  <a:cxn ang="0">
                    <a:pos x="2626" y="892"/>
                  </a:cxn>
                  <a:cxn ang="0">
                    <a:pos x="2762" y="838"/>
                  </a:cxn>
                  <a:cxn ang="0">
                    <a:pos x="2827" y="794"/>
                  </a:cxn>
                  <a:cxn ang="0">
                    <a:pos x="2865" y="745"/>
                  </a:cxn>
                  <a:cxn ang="0">
                    <a:pos x="2882" y="702"/>
                  </a:cxn>
                  <a:cxn ang="0">
                    <a:pos x="2854" y="620"/>
                  </a:cxn>
                  <a:cxn ang="0">
                    <a:pos x="2800" y="560"/>
                  </a:cxn>
                  <a:cxn ang="0">
                    <a:pos x="2773" y="544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  <p:sp>
            <p:nvSpPr>
              <p:cNvPr id="10" name="Freeform 7"/>
              <p:cNvSpPr>
                <a:spLocks/>
              </p:cNvSpPr>
              <p:nvPr/>
            </p:nvSpPr>
            <p:spPr bwMode="hidden">
              <a:xfrm>
                <a:off x="4170" y="2671"/>
                <a:ext cx="1259" cy="811"/>
              </a:xfrm>
              <a:custGeom>
                <a:avLst/>
                <a:gdLst/>
                <a:ahLst/>
                <a:cxnLst>
                  <a:cxn ang="0">
                    <a:pos x="1259" y="615"/>
                  </a:cxn>
                  <a:cxn ang="0">
                    <a:pos x="1248" y="588"/>
                  </a:cxn>
                  <a:cxn ang="0">
                    <a:pos x="1237" y="566"/>
                  </a:cxn>
                  <a:cxn ang="0">
                    <a:pos x="1216" y="539"/>
                  </a:cxn>
                  <a:cxn ang="0">
                    <a:pos x="1188" y="517"/>
                  </a:cxn>
                  <a:cxn ang="0">
                    <a:pos x="1123" y="479"/>
                  </a:cxn>
                  <a:cxn ang="0">
                    <a:pos x="1042" y="441"/>
                  </a:cxn>
                  <a:cxn ang="0">
                    <a:pos x="944" y="408"/>
                  </a:cxn>
                  <a:cxn ang="0">
                    <a:pos x="841" y="381"/>
                  </a:cxn>
                  <a:cxn ang="0">
                    <a:pos x="727" y="348"/>
                  </a:cxn>
                  <a:cxn ang="0">
                    <a:pos x="613" y="321"/>
                  </a:cxn>
                  <a:cxn ang="0">
                    <a:pos x="499" y="294"/>
                  </a:cxn>
                  <a:cxn ang="0">
                    <a:pos x="391" y="261"/>
                  </a:cxn>
                  <a:cxn ang="0">
                    <a:pos x="288" y="229"/>
                  </a:cxn>
                  <a:cxn ang="0">
                    <a:pos x="195" y="196"/>
                  </a:cxn>
                  <a:cxn ang="0">
                    <a:pos x="119" y="152"/>
                  </a:cxn>
                  <a:cxn ang="0">
                    <a:pos x="54" y="109"/>
                  </a:cxn>
                  <a:cxn ang="0">
                    <a:pos x="33" y="87"/>
                  </a:cxn>
                  <a:cxn ang="0">
                    <a:pos x="16" y="60"/>
                  </a:cxn>
                  <a:cxn ang="0">
                    <a:pos x="5" y="33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11"/>
                  </a:cxn>
                  <a:cxn ang="0">
                    <a:pos x="0" y="38"/>
                  </a:cxn>
                  <a:cxn ang="0">
                    <a:pos x="5" y="60"/>
                  </a:cxn>
                  <a:cxn ang="0">
                    <a:pos x="16" y="87"/>
                  </a:cxn>
                  <a:cxn ang="0">
                    <a:pos x="33" y="114"/>
                  </a:cxn>
                  <a:cxn ang="0">
                    <a:pos x="54" y="142"/>
                  </a:cxn>
                  <a:cxn ang="0">
                    <a:pos x="87" y="174"/>
                  </a:cxn>
                  <a:cxn ang="0">
                    <a:pos x="125" y="207"/>
                  </a:cxn>
                  <a:cxn ang="0">
                    <a:pos x="179" y="240"/>
                  </a:cxn>
                  <a:cxn ang="0">
                    <a:pos x="244" y="278"/>
                  </a:cxn>
                  <a:cxn ang="0">
                    <a:pos x="326" y="310"/>
                  </a:cxn>
                  <a:cxn ang="0">
                    <a:pos x="418" y="348"/>
                  </a:cxn>
                  <a:cxn ang="0">
                    <a:pos x="526" y="381"/>
                  </a:cxn>
                  <a:cxn ang="0">
                    <a:pos x="657" y="414"/>
                  </a:cxn>
                  <a:cxn ang="0">
                    <a:pos x="749" y="435"/>
                  </a:cxn>
                  <a:cxn ang="0">
                    <a:pos x="830" y="463"/>
                  </a:cxn>
                  <a:cxn ang="0">
                    <a:pos x="901" y="490"/>
                  </a:cxn>
                  <a:cxn ang="0">
                    <a:pos x="966" y="512"/>
                  </a:cxn>
                  <a:cxn ang="0">
                    <a:pos x="1015" y="539"/>
                  </a:cxn>
                  <a:cxn ang="0">
                    <a:pos x="1053" y="566"/>
                  </a:cxn>
                  <a:cxn ang="0">
                    <a:pos x="1080" y="593"/>
                  </a:cxn>
                  <a:cxn ang="0">
                    <a:pos x="1102" y="620"/>
                  </a:cxn>
                  <a:cxn ang="0">
                    <a:pos x="1112" y="648"/>
                  </a:cxn>
                  <a:cxn ang="0">
                    <a:pos x="1118" y="675"/>
                  </a:cxn>
                  <a:cxn ang="0">
                    <a:pos x="1112" y="697"/>
                  </a:cxn>
                  <a:cxn ang="0">
                    <a:pos x="1096" y="724"/>
                  </a:cxn>
                  <a:cxn ang="0">
                    <a:pos x="1080" y="746"/>
                  </a:cxn>
                  <a:cxn ang="0">
                    <a:pos x="1053" y="767"/>
                  </a:cxn>
                  <a:cxn ang="0">
                    <a:pos x="1015" y="789"/>
                  </a:cxn>
                  <a:cxn ang="0">
                    <a:pos x="977" y="811"/>
                  </a:cxn>
                  <a:cxn ang="0">
                    <a:pos x="1047" y="789"/>
                  </a:cxn>
                  <a:cxn ang="0">
                    <a:pos x="1107" y="767"/>
                  </a:cxn>
                  <a:cxn ang="0">
                    <a:pos x="1156" y="746"/>
                  </a:cxn>
                  <a:cxn ang="0">
                    <a:pos x="1199" y="724"/>
                  </a:cxn>
                  <a:cxn ang="0">
                    <a:pos x="1226" y="702"/>
                  </a:cxn>
                  <a:cxn ang="0">
                    <a:pos x="1248" y="675"/>
                  </a:cxn>
                  <a:cxn ang="0">
                    <a:pos x="1259" y="648"/>
                  </a:cxn>
                  <a:cxn ang="0">
                    <a:pos x="1259" y="615"/>
                  </a:cxn>
                  <a:cxn ang="0">
                    <a:pos x="1259" y="615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  <p:sp>
            <p:nvSpPr>
              <p:cNvPr id="11" name="Freeform 8"/>
              <p:cNvSpPr>
                <a:spLocks/>
              </p:cNvSpPr>
              <p:nvPr/>
            </p:nvSpPr>
            <p:spPr bwMode="hidden">
              <a:xfrm>
                <a:off x="2900" y="3346"/>
                <a:ext cx="2849" cy="969"/>
              </a:xfrm>
              <a:custGeom>
                <a:avLst/>
                <a:gdLst/>
                <a:ahLst/>
                <a:cxnLst>
                  <a:cxn ang="0">
                    <a:pos x="92" y="958"/>
                  </a:cxn>
                  <a:cxn ang="0">
                    <a:pos x="0" y="969"/>
                  </a:cxn>
                  <a:cxn ang="0">
                    <a:pos x="391" y="969"/>
                  </a:cxn>
                  <a:cxn ang="0">
                    <a:pos x="434" y="947"/>
                  </a:cxn>
                  <a:cxn ang="0">
                    <a:pos x="483" y="914"/>
                  </a:cxn>
                  <a:cxn ang="0">
                    <a:pos x="554" y="876"/>
                  </a:cxn>
                  <a:cxn ang="0">
                    <a:pos x="635" y="838"/>
                  </a:cxn>
                  <a:cxn ang="0">
                    <a:pos x="727" y="794"/>
                  </a:cxn>
                  <a:cxn ang="0">
                    <a:pos x="836" y="745"/>
                  </a:cxn>
                  <a:cxn ang="0">
                    <a:pos x="961" y="696"/>
                  </a:cxn>
                  <a:cxn ang="0">
                    <a:pos x="1102" y="642"/>
                  </a:cxn>
                  <a:cxn ang="0">
                    <a:pos x="1259" y="582"/>
                  </a:cxn>
                  <a:cxn ang="0">
                    <a:pos x="1433" y="522"/>
                  </a:cxn>
                  <a:cxn ang="0">
                    <a:pos x="1623" y="462"/>
                  </a:cxn>
                  <a:cxn ang="0">
                    <a:pos x="1829" y="403"/>
                  </a:cxn>
                  <a:cxn ang="0">
                    <a:pos x="2057" y="343"/>
                  </a:cxn>
                  <a:cxn ang="0">
                    <a:pos x="2301" y="283"/>
                  </a:cxn>
                  <a:cxn ang="0">
                    <a:pos x="2567" y="223"/>
                  </a:cxn>
                  <a:cxn ang="0">
                    <a:pos x="2849" y="163"/>
                  </a:cxn>
                  <a:cxn ang="0">
                    <a:pos x="2849" y="0"/>
                  </a:cxn>
                  <a:cxn ang="0">
                    <a:pos x="2817" y="16"/>
                  </a:cxn>
                  <a:cxn ang="0">
                    <a:pos x="2773" y="33"/>
                  </a:cxn>
                  <a:cxn ang="0">
                    <a:pos x="2719" y="54"/>
                  </a:cxn>
                  <a:cxn ang="0">
                    <a:pos x="2648" y="76"/>
                  </a:cxn>
                  <a:cxn ang="0">
                    <a:pos x="2572" y="98"/>
                  </a:cxn>
                  <a:cxn ang="0">
                    <a:pos x="2491" y="120"/>
                  </a:cxn>
                  <a:cxn ang="0">
                    <a:pos x="2399" y="147"/>
                  </a:cxn>
                  <a:cxn ang="0">
                    <a:pos x="2301" y="169"/>
                  </a:cxn>
                  <a:cxn ang="0">
                    <a:pos x="2095" y="223"/>
                  </a:cxn>
                  <a:cxn ang="0">
                    <a:pos x="1889" y="277"/>
                  </a:cxn>
                  <a:cxn ang="0">
                    <a:pos x="1688" y="326"/>
                  </a:cxn>
                  <a:cxn ang="0">
                    <a:pos x="1590" y="354"/>
                  </a:cxn>
                  <a:cxn ang="0">
                    <a:pos x="1503" y="381"/>
                  </a:cxn>
                  <a:cxn ang="0">
                    <a:pos x="1107" y="506"/>
                  </a:cxn>
                  <a:cxn ang="0">
                    <a:pos x="912" y="577"/>
                  </a:cxn>
                  <a:cxn ang="0">
                    <a:pos x="727" y="647"/>
                  </a:cxn>
                  <a:cxn ang="0">
                    <a:pos x="548" y="718"/>
                  </a:cxn>
                  <a:cxn ang="0">
                    <a:pos x="380" y="794"/>
                  </a:cxn>
                  <a:cxn ang="0">
                    <a:pos x="228" y="876"/>
                  </a:cxn>
                  <a:cxn ang="0">
                    <a:pos x="92" y="958"/>
                  </a:cxn>
                  <a:cxn ang="0">
                    <a:pos x="92" y="958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1961"/>
                      <a:invGamma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  <p:sp>
            <p:nvSpPr>
              <p:cNvPr id="12" name="Freeform 9"/>
              <p:cNvSpPr>
                <a:spLocks/>
              </p:cNvSpPr>
              <p:nvPr/>
            </p:nvSpPr>
            <p:spPr bwMode="hidden">
              <a:xfrm>
                <a:off x="2748" y="2230"/>
                <a:ext cx="3007" cy="2085"/>
              </a:xfrm>
              <a:custGeom>
                <a:avLst/>
                <a:gdLst>
                  <a:gd name="T0" fmla="*/ 1433 w 3007"/>
                  <a:gd name="T1" fmla="*/ 474 h 2085"/>
                  <a:gd name="T2" fmla="*/ 1460 w 3007"/>
                  <a:gd name="T3" fmla="*/ 528 h 2085"/>
                  <a:gd name="T4" fmla="*/ 1541 w 3007"/>
                  <a:gd name="T5" fmla="*/ 593 h 2085"/>
                  <a:gd name="T6" fmla="*/ 1715 w 3007"/>
                  <a:gd name="T7" fmla="*/ 670 h 2085"/>
                  <a:gd name="T8" fmla="*/ 1927 w 3007"/>
                  <a:gd name="T9" fmla="*/ 735 h 2085"/>
                  <a:gd name="T10" fmla="*/ 2155 w 3007"/>
                  <a:gd name="T11" fmla="*/ 789 h 2085"/>
                  <a:gd name="T12" fmla="*/ 2372 w 3007"/>
                  <a:gd name="T13" fmla="*/ 849 h 2085"/>
                  <a:gd name="T14" fmla="*/ 2551 w 3007"/>
                  <a:gd name="T15" fmla="*/ 920 h 2085"/>
                  <a:gd name="T16" fmla="*/ 2638 w 3007"/>
                  <a:gd name="T17" fmla="*/ 980 h 2085"/>
                  <a:gd name="T18" fmla="*/ 2676 w 3007"/>
                  <a:gd name="T19" fmla="*/ 1029 h 2085"/>
                  <a:gd name="T20" fmla="*/ 2681 w 3007"/>
                  <a:gd name="T21" fmla="*/ 1083 h 2085"/>
                  <a:gd name="T22" fmla="*/ 2665 w 3007"/>
                  <a:gd name="T23" fmla="*/ 1127 h 2085"/>
                  <a:gd name="T24" fmla="*/ 2616 w 3007"/>
                  <a:gd name="T25" fmla="*/ 1170 h 2085"/>
                  <a:gd name="T26" fmla="*/ 2545 w 3007"/>
                  <a:gd name="T27" fmla="*/ 1208 h 2085"/>
                  <a:gd name="T28" fmla="*/ 2448 w 3007"/>
                  <a:gd name="T29" fmla="*/ 1241 h 2085"/>
                  <a:gd name="T30" fmla="*/ 2328 w 3007"/>
                  <a:gd name="T31" fmla="*/ 1274 h 2085"/>
                  <a:gd name="T32" fmla="*/ 2106 w 3007"/>
                  <a:gd name="T33" fmla="*/ 1328 h 2085"/>
                  <a:gd name="T34" fmla="*/ 1742 w 3007"/>
                  <a:gd name="T35" fmla="*/ 1421 h 2085"/>
                  <a:gd name="T36" fmla="*/ 1308 w 3007"/>
                  <a:gd name="T37" fmla="*/ 1540 h 2085"/>
                  <a:gd name="T38" fmla="*/ 820 w 3007"/>
                  <a:gd name="T39" fmla="*/ 1709 h 2085"/>
                  <a:gd name="T40" fmla="*/ 282 w 3007"/>
                  <a:gd name="T41" fmla="*/ 1943 h 2085"/>
                  <a:gd name="T42" fmla="*/ 152 w 3007"/>
                  <a:gd name="T43" fmla="*/ 2085 h 2085"/>
                  <a:gd name="T44" fmla="*/ 386 w 3007"/>
                  <a:gd name="T45" fmla="*/ 1992 h 2085"/>
                  <a:gd name="T46" fmla="*/ 700 w 3007"/>
                  <a:gd name="T47" fmla="*/ 1834 h 2085"/>
                  <a:gd name="T48" fmla="*/ 1064 w 3007"/>
                  <a:gd name="T49" fmla="*/ 1693 h 2085"/>
                  <a:gd name="T50" fmla="*/ 1661 w 3007"/>
                  <a:gd name="T51" fmla="*/ 1497 h 2085"/>
                  <a:gd name="T52" fmla="*/ 1845 w 3007"/>
                  <a:gd name="T53" fmla="*/ 1442 h 2085"/>
                  <a:gd name="T54" fmla="*/ 2252 w 3007"/>
                  <a:gd name="T55" fmla="*/ 1339 h 2085"/>
                  <a:gd name="T56" fmla="*/ 2551 w 3007"/>
                  <a:gd name="T57" fmla="*/ 1263 h 2085"/>
                  <a:gd name="T58" fmla="*/ 2730 w 3007"/>
                  <a:gd name="T59" fmla="*/ 1214 h 2085"/>
                  <a:gd name="T60" fmla="*/ 2876 w 3007"/>
                  <a:gd name="T61" fmla="*/ 1170 h 2085"/>
                  <a:gd name="T62" fmla="*/ 2974 w 3007"/>
                  <a:gd name="T63" fmla="*/ 1132 h 2085"/>
                  <a:gd name="T64" fmla="*/ 3007 w 3007"/>
                  <a:gd name="T65" fmla="*/ 871 h 2085"/>
                  <a:gd name="T66" fmla="*/ 2860 w 3007"/>
                  <a:gd name="T67" fmla="*/ 844 h 2085"/>
                  <a:gd name="T68" fmla="*/ 2670 w 3007"/>
                  <a:gd name="T69" fmla="*/ 806 h 2085"/>
                  <a:gd name="T70" fmla="*/ 2458 w 3007"/>
                  <a:gd name="T71" fmla="*/ 757 h 2085"/>
                  <a:gd name="T72" fmla="*/ 2138 w 3007"/>
                  <a:gd name="T73" fmla="*/ 670 h 2085"/>
                  <a:gd name="T74" fmla="*/ 1959 w 3007"/>
                  <a:gd name="T75" fmla="*/ 604 h 2085"/>
                  <a:gd name="T76" fmla="*/ 1824 w 3007"/>
                  <a:gd name="T77" fmla="*/ 534 h 2085"/>
                  <a:gd name="T78" fmla="*/ 1769 w 3007"/>
                  <a:gd name="T79" fmla="*/ 474 h 2085"/>
                  <a:gd name="T80" fmla="*/ 1753 w 3007"/>
                  <a:gd name="T81" fmla="*/ 436 h 2085"/>
                  <a:gd name="T82" fmla="*/ 1780 w 3007"/>
                  <a:gd name="T83" fmla="*/ 381 h 2085"/>
                  <a:gd name="T84" fmla="*/ 1862 w 3007"/>
                  <a:gd name="T85" fmla="*/ 316 h 2085"/>
                  <a:gd name="T86" fmla="*/ 1986 w 3007"/>
                  <a:gd name="T87" fmla="*/ 267 h 2085"/>
                  <a:gd name="T88" fmla="*/ 2149 w 3007"/>
                  <a:gd name="T89" fmla="*/ 229 h 2085"/>
                  <a:gd name="T90" fmla="*/ 2431 w 3007"/>
                  <a:gd name="T91" fmla="*/ 180 h 2085"/>
                  <a:gd name="T92" fmla="*/ 2827 w 3007"/>
                  <a:gd name="T93" fmla="*/ 125 h 2085"/>
                  <a:gd name="T94" fmla="*/ 3007 w 3007"/>
                  <a:gd name="T95" fmla="*/ 87 h 2085"/>
                  <a:gd name="T96" fmla="*/ 2909 w 3007"/>
                  <a:gd name="T97" fmla="*/ 22 h 2085"/>
                  <a:gd name="T98" fmla="*/ 2676 w 3007"/>
                  <a:gd name="T99" fmla="*/ 66 h 2085"/>
                  <a:gd name="T100" fmla="*/ 2285 w 3007"/>
                  <a:gd name="T101" fmla="*/ 120 h 2085"/>
                  <a:gd name="T102" fmla="*/ 2030 w 3007"/>
                  <a:gd name="T103" fmla="*/ 158 h 2085"/>
                  <a:gd name="T104" fmla="*/ 1791 w 3007"/>
                  <a:gd name="T105" fmla="*/ 202 h 2085"/>
                  <a:gd name="T106" fmla="*/ 1601 w 3007"/>
                  <a:gd name="T107" fmla="*/ 261 h 2085"/>
                  <a:gd name="T108" fmla="*/ 1471 w 3007"/>
                  <a:gd name="T109" fmla="*/ 338 h 2085"/>
                  <a:gd name="T110" fmla="*/ 1438 w 3007"/>
                  <a:gd name="T111" fmla="*/ 387 h 2085"/>
                  <a:gd name="T112" fmla="*/ 1427 w 3007"/>
                  <a:gd name="T113" fmla="*/ 441 h 2085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0" t="0" r="r" b="b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  <p:sp>
            <p:nvSpPr>
              <p:cNvPr id="13" name="Freeform 10"/>
              <p:cNvSpPr>
                <a:spLocks/>
              </p:cNvSpPr>
              <p:nvPr/>
            </p:nvSpPr>
            <p:spPr bwMode="hidden">
              <a:xfrm>
                <a:off x="4501" y="2317"/>
                <a:ext cx="1248" cy="539"/>
              </a:xfrm>
              <a:custGeom>
                <a:avLst/>
                <a:gdLst/>
                <a:ahLst/>
                <a:cxnLst>
                  <a:cxn ang="0">
                    <a:pos x="0" y="332"/>
                  </a:cxn>
                  <a:cxn ang="0">
                    <a:pos x="0" y="360"/>
                  </a:cxn>
                  <a:cxn ang="0">
                    <a:pos x="5" y="387"/>
                  </a:cxn>
                  <a:cxn ang="0">
                    <a:pos x="27" y="414"/>
                  </a:cxn>
                  <a:cxn ang="0">
                    <a:pos x="54" y="436"/>
                  </a:cxn>
                  <a:cxn ang="0">
                    <a:pos x="92" y="463"/>
                  </a:cxn>
                  <a:cxn ang="0">
                    <a:pos x="141" y="490"/>
                  </a:cxn>
                  <a:cxn ang="0">
                    <a:pos x="195" y="512"/>
                  </a:cxn>
                  <a:cxn ang="0">
                    <a:pos x="255" y="539"/>
                  </a:cxn>
                  <a:cxn ang="0">
                    <a:pos x="212" y="517"/>
                  </a:cxn>
                  <a:cxn ang="0">
                    <a:pos x="179" y="490"/>
                  </a:cxn>
                  <a:cxn ang="0">
                    <a:pos x="157" y="468"/>
                  </a:cxn>
                  <a:cxn ang="0">
                    <a:pos x="141" y="447"/>
                  </a:cxn>
                  <a:cxn ang="0">
                    <a:pos x="136" y="425"/>
                  </a:cxn>
                  <a:cxn ang="0">
                    <a:pos x="136" y="403"/>
                  </a:cxn>
                  <a:cxn ang="0">
                    <a:pos x="141" y="381"/>
                  </a:cxn>
                  <a:cxn ang="0">
                    <a:pos x="157" y="365"/>
                  </a:cxn>
                  <a:cxn ang="0">
                    <a:pos x="179" y="343"/>
                  </a:cxn>
                  <a:cxn ang="0">
                    <a:pos x="201" y="327"/>
                  </a:cxn>
                  <a:cxn ang="0">
                    <a:pos x="266" y="294"/>
                  </a:cxn>
                  <a:cxn ang="0">
                    <a:pos x="353" y="262"/>
                  </a:cxn>
                  <a:cxn ang="0">
                    <a:pos x="445" y="234"/>
                  </a:cxn>
                  <a:cxn ang="0">
                    <a:pos x="554" y="213"/>
                  </a:cxn>
                  <a:cxn ang="0">
                    <a:pos x="662" y="191"/>
                  </a:cxn>
                  <a:cxn ang="0">
                    <a:pos x="890" y="153"/>
                  </a:cxn>
                  <a:cxn ang="0">
                    <a:pos x="993" y="136"/>
                  </a:cxn>
                  <a:cxn ang="0">
                    <a:pos x="1091" y="120"/>
                  </a:cxn>
                  <a:cxn ang="0">
                    <a:pos x="1178" y="115"/>
                  </a:cxn>
                  <a:cxn ang="0">
                    <a:pos x="1248" y="104"/>
                  </a:cxn>
                  <a:cxn ang="0">
                    <a:pos x="1248" y="0"/>
                  </a:cxn>
                  <a:cxn ang="0">
                    <a:pos x="1161" y="22"/>
                  </a:cxn>
                  <a:cxn ang="0">
                    <a:pos x="1069" y="38"/>
                  </a:cxn>
                  <a:cxn ang="0">
                    <a:pos x="874" y="71"/>
                  </a:cxn>
                  <a:cxn ang="0">
                    <a:pos x="673" y="93"/>
                  </a:cxn>
                  <a:cxn ang="0">
                    <a:pos x="483" y="126"/>
                  </a:cxn>
                  <a:cxn ang="0">
                    <a:pos x="391" y="142"/>
                  </a:cxn>
                  <a:cxn ang="0">
                    <a:pos x="309" y="158"/>
                  </a:cxn>
                  <a:cxn ang="0">
                    <a:pos x="228" y="180"/>
                  </a:cxn>
                  <a:cxn ang="0">
                    <a:pos x="163" y="202"/>
                  </a:cxn>
                  <a:cxn ang="0">
                    <a:pos x="103" y="229"/>
                  </a:cxn>
                  <a:cxn ang="0">
                    <a:pos x="54" y="256"/>
                  </a:cxn>
                  <a:cxn ang="0">
                    <a:pos x="22" y="294"/>
                  </a:cxn>
                  <a:cxn ang="0">
                    <a:pos x="0" y="332"/>
                  </a:cxn>
                  <a:cxn ang="0">
                    <a:pos x="0" y="332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7843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</p:grpSp>
        <p:sp>
          <p:nvSpPr>
            <p:cNvPr id="7" name="Freeform 11"/>
            <p:cNvSpPr>
              <a:spLocks/>
            </p:cNvSpPr>
            <p:nvPr/>
          </p:nvSpPr>
          <p:spPr bwMode="hidden">
            <a:xfrm>
              <a:off x="3322" y="1341"/>
              <a:ext cx="1825" cy="1537"/>
            </a:xfrm>
            <a:custGeom>
              <a:avLst/>
              <a:gdLst/>
              <a:ahLst/>
              <a:cxnLst>
                <a:cxn ang="0">
                  <a:pos x="982" y="1061"/>
                </a:cxn>
                <a:cxn ang="0">
                  <a:pos x="1357" y="1012"/>
                </a:cxn>
                <a:cxn ang="0">
                  <a:pos x="1666" y="957"/>
                </a:cxn>
                <a:cxn ang="0">
                  <a:pos x="1916" y="897"/>
                </a:cxn>
                <a:cxn ang="0">
                  <a:pos x="2100" y="832"/>
                </a:cxn>
                <a:cxn ang="0">
                  <a:pos x="2220" y="756"/>
                </a:cxn>
                <a:cxn ang="0">
                  <a:pos x="2285" y="669"/>
                </a:cxn>
                <a:cxn ang="0">
                  <a:pos x="2290" y="560"/>
                </a:cxn>
                <a:cxn ang="0">
                  <a:pos x="2241" y="457"/>
                </a:cxn>
                <a:cxn ang="0">
                  <a:pos x="2144" y="364"/>
                </a:cxn>
                <a:cxn ang="0">
                  <a:pos x="2008" y="277"/>
                </a:cxn>
                <a:cxn ang="0">
                  <a:pos x="1769" y="157"/>
                </a:cxn>
                <a:cxn ang="0">
                  <a:pos x="1612" y="92"/>
                </a:cxn>
                <a:cxn ang="0">
                  <a:pos x="1476" y="43"/>
                </a:cxn>
                <a:cxn ang="0">
                  <a:pos x="1384" y="10"/>
                </a:cxn>
                <a:cxn ang="0">
                  <a:pos x="1346" y="0"/>
                </a:cxn>
                <a:cxn ang="0">
                  <a:pos x="1655" y="119"/>
                </a:cxn>
                <a:cxn ang="0">
                  <a:pos x="1948" y="255"/>
                </a:cxn>
                <a:cxn ang="0">
                  <a:pos x="2068" y="326"/>
                </a:cxn>
                <a:cxn ang="0">
                  <a:pos x="2171" y="402"/>
                </a:cxn>
                <a:cxn ang="0">
                  <a:pos x="2236" y="478"/>
                </a:cxn>
                <a:cxn ang="0">
                  <a:pos x="2263" y="560"/>
                </a:cxn>
                <a:cxn ang="0">
                  <a:pos x="2241" y="636"/>
                </a:cxn>
                <a:cxn ang="0">
                  <a:pos x="2171" y="702"/>
                </a:cxn>
                <a:cxn ang="0">
                  <a:pos x="2062" y="756"/>
                </a:cxn>
                <a:cxn ang="0">
                  <a:pos x="1921" y="800"/>
                </a:cxn>
                <a:cxn ang="0">
                  <a:pos x="1748" y="843"/>
                </a:cxn>
                <a:cxn ang="0">
                  <a:pos x="1351" y="908"/>
                </a:cxn>
                <a:cxn ang="0">
                  <a:pos x="923" y="968"/>
                </a:cxn>
                <a:cxn ang="0">
                  <a:pos x="521" y="1028"/>
                </a:cxn>
                <a:cxn ang="0">
                  <a:pos x="353" y="1066"/>
                </a:cxn>
                <a:cxn ang="0">
                  <a:pos x="206" y="1104"/>
                </a:cxn>
                <a:cxn ang="0">
                  <a:pos x="92" y="1148"/>
                </a:cxn>
                <a:cxn ang="0">
                  <a:pos x="22" y="1202"/>
                </a:cxn>
                <a:cxn ang="0">
                  <a:pos x="0" y="1262"/>
                </a:cxn>
                <a:cxn ang="0">
                  <a:pos x="27" y="1327"/>
                </a:cxn>
                <a:cxn ang="0">
                  <a:pos x="98" y="1382"/>
                </a:cxn>
                <a:cxn ang="0">
                  <a:pos x="196" y="1425"/>
                </a:cxn>
                <a:cxn ang="0">
                  <a:pos x="326" y="1469"/>
                </a:cxn>
                <a:cxn ang="0">
                  <a:pos x="217" y="1414"/>
                </a:cxn>
                <a:cxn ang="0">
                  <a:pos x="147" y="1360"/>
                </a:cxn>
                <a:cxn ang="0">
                  <a:pos x="120" y="1306"/>
                </a:cxn>
                <a:cxn ang="0">
                  <a:pos x="141" y="1257"/>
                </a:cxn>
                <a:cxn ang="0">
                  <a:pos x="212" y="1208"/>
                </a:cxn>
                <a:cxn ang="0">
                  <a:pos x="342" y="1164"/>
                </a:cxn>
                <a:cxn ang="0">
                  <a:pos x="527" y="1121"/>
                </a:cxn>
                <a:cxn ang="0">
                  <a:pos x="771" y="1088"/>
                </a:cxn>
              </a:cxnLst>
              <a:rect l="0" t="0" r="r" b="b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  <a:cs typeface="+mn-cs"/>
              </a:endParaRPr>
            </a:p>
          </p:txBody>
        </p:sp>
        <p:sp>
          <p:nvSpPr>
            <p:cNvPr id="8" name="Freeform 12"/>
            <p:cNvSpPr>
              <a:spLocks/>
            </p:cNvSpPr>
            <p:nvPr/>
          </p:nvSpPr>
          <p:spPr bwMode="hidden">
            <a:xfrm>
              <a:off x="0" y="0"/>
              <a:ext cx="5758" cy="1776"/>
            </a:xfrm>
            <a:custGeom>
              <a:avLst/>
              <a:gdLst>
                <a:gd name="T0" fmla="*/ 0 w 5740"/>
                <a:gd name="T1" fmla="*/ 0 h 1906"/>
                <a:gd name="T2" fmla="*/ 0 w 5740"/>
                <a:gd name="T3" fmla="*/ 1906 h 1906"/>
                <a:gd name="T4" fmla="*/ 5740 w 5740"/>
                <a:gd name="T5" fmla="*/ 1906 h 1906"/>
                <a:gd name="T6" fmla="*/ 5740 w 5740"/>
                <a:gd name="T7" fmla="*/ 0 h 1906"/>
                <a:gd name="T8" fmla="*/ 0 w 5740"/>
                <a:gd name="T9" fmla="*/ 0 h 1906"/>
                <a:gd name="T10" fmla="*/ 0 w 5740"/>
                <a:gd name="T11" fmla="*/ 0 h 190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  <a:cs typeface="+mn-cs"/>
              </a:endParaRPr>
            </a:p>
          </p:txBody>
        </p: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14" name="Rectangle 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B94388-545C-42C8-9FFD-2A93F906CDC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6" name="Rectangle 14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utoUpdateAnimBg="0"/>
      <p:bldP spid="3" grpId="0" build="p" autoUpdateAnimBg="0"/>
      <p:bldP spid="4" grpId="0" build="p" autoUpdateAnimBg="0"/>
    </p:bld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ый треугольник 10"/>
          <p:cNvSpPr/>
          <p:nvPr/>
        </p:nvSpPr>
        <p:spPr>
          <a:xfrm>
            <a:off x="6350" y="14288"/>
            <a:ext cx="9131300" cy="6837362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5" name="Прямая соединительная линия 7"/>
          <p:cNvCxnSpPr/>
          <p:nvPr/>
        </p:nvCxnSpPr>
        <p:spPr>
          <a:xfrm>
            <a:off x="0" y="6350"/>
            <a:ext cx="9137650" cy="6845300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8"/>
          <p:cNvCxnSpPr/>
          <p:nvPr/>
        </p:nvCxnSpPr>
        <p:spPr>
          <a:xfrm rot="10800000" flipV="1">
            <a:off x="6469063" y="4948238"/>
            <a:ext cx="2673350" cy="1900237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Равнобедренный треугольник 6"/>
          <p:cNvSpPr/>
          <p:nvPr/>
        </p:nvSpPr>
        <p:spPr>
          <a:xfrm rot="16200000">
            <a:off x="7553325" y="5254626"/>
            <a:ext cx="1893887" cy="1293812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/>
          <a:lstStyle>
            <a:lvl1pPr algn="r">
              <a:defRPr sz="4400"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/>
              <a:t>Образец подзаголовка</a:t>
            </a:r>
            <a:endParaRPr lang="en-US"/>
          </a:p>
        </p:txBody>
      </p:sp>
      <p:sp>
        <p:nvSpPr>
          <p:cNvPr id="10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1863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pPr>
              <a:defRPr/>
            </a:pPr>
            <a:fld id="{43264285-5FF5-46A8-A423-E98D7F0DBA0D}" type="datetimeFigureOut">
              <a:rPr lang="ru-RU"/>
              <a:pPr>
                <a:defRPr/>
              </a:pPr>
              <a:t>08.02.2022</a:t>
            </a:fld>
            <a:endParaRPr lang="ru-RU"/>
          </a:p>
        </p:txBody>
      </p:sp>
      <p:sp>
        <p:nvSpPr>
          <p:cNvPr id="11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49913"/>
            <a:ext cx="5791200" cy="365125"/>
          </a:xfrm>
        </p:spPr>
        <p:txBody>
          <a:bodyPr tIns="0" bIns="0"/>
          <a:lstStyle>
            <a:lvl1pPr algn="r">
              <a:defRPr sz="11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2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1525" y="5753100"/>
            <a:ext cx="503238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C321567D-FD7E-4298-A081-C5B15BA0C56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utoUpdateAnimBg="0"/>
      <p:bldP spid="9" grpId="0" build="p" autoUpdateAnimBg="0"/>
    </p:bld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ый треугольник 10"/>
          <p:cNvSpPr/>
          <p:nvPr/>
        </p:nvSpPr>
        <p:spPr>
          <a:xfrm>
            <a:off x="6350" y="14288"/>
            <a:ext cx="9131300" cy="6837362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5" name="Прямая соединительная линия 7"/>
          <p:cNvCxnSpPr/>
          <p:nvPr/>
        </p:nvCxnSpPr>
        <p:spPr>
          <a:xfrm>
            <a:off x="0" y="6350"/>
            <a:ext cx="9137650" cy="6845300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8"/>
          <p:cNvCxnSpPr/>
          <p:nvPr/>
        </p:nvCxnSpPr>
        <p:spPr>
          <a:xfrm rot="10800000" flipV="1">
            <a:off x="6469063" y="4948238"/>
            <a:ext cx="2673350" cy="1900237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>
          <a:xfrm>
            <a:off x="4791075" y="6480175"/>
            <a:ext cx="2133600" cy="3016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1AB6DC-191E-4232-8058-2E6618C7BDB0}" type="datetimeFigureOut">
              <a:rPr lang="ru-RU"/>
              <a:pPr>
                <a:defRPr/>
              </a:pPr>
              <a:t>08.02.2022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1763"/>
            <a:ext cx="4259263" cy="300037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AC3853-9279-40EE-954D-AA7C2C6498F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utoUpdateAnimBg="0"/>
      <p:bldP spid="3" grpId="0" build="p" autoUpdateAnimBg="0"/>
    </p:bld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ый треугольник 8"/>
          <p:cNvSpPr/>
          <p:nvPr/>
        </p:nvSpPr>
        <p:spPr>
          <a:xfrm flipV="1">
            <a:off x="6350" y="6350"/>
            <a:ext cx="9131300" cy="6837363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Равнобедренный треугольник 7"/>
          <p:cNvSpPr/>
          <p:nvPr/>
        </p:nvSpPr>
        <p:spPr>
          <a:xfrm rot="5400000" flipV="1">
            <a:off x="7553325" y="309563"/>
            <a:ext cx="1893888" cy="1293812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6" name="Прямая соединительная линия 10"/>
          <p:cNvCxnSpPr/>
          <p:nvPr/>
        </p:nvCxnSpPr>
        <p:spPr>
          <a:xfrm rot="10800000">
            <a:off x="6469063" y="9525"/>
            <a:ext cx="2673350" cy="1900238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9"/>
          <p:cNvCxnSpPr/>
          <p:nvPr/>
        </p:nvCxnSpPr>
        <p:spPr>
          <a:xfrm flipV="1">
            <a:off x="0" y="6350"/>
            <a:ext cx="9137650" cy="6845300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/>
          <a:lstStyle>
            <a:lvl1pPr marL="0" algn="l">
              <a:buNone/>
              <a:defRPr sz="3600" b="1" cap="none" baseline="0"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8" name="Дата 3"/>
          <p:cNvSpPr>
            <a:spLocks noGrp="1"/>
          </p:cNvSpPr>
          <p:nvPr>
            <p:ph type="dt" sz="half" idx="10"/>
          </p:nvPr>
        </p:nvSpPr>
        <p:spPr>
          <a:xfrm>
            <a:off x="6956425" y="6477000"/>
            <a:ext cx="2133600" cy="3048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B971BA-CF83-48C3-983A-103DDF87F959}" type="datetimeFigureOut">
              <a:rPr lang="ru-RU"/>
              <a:pPr>
                <a:defRPr/>
              </a:pPr>
              <a:t>08.02.2022</a:t>
            </a:fld>
            <a:endParaRPr lang="ru-RU"/>
          </a:p>
        </p:txBody>
      </p:sp>
      <p:sp>
        <p:nvSpPr>
          <p:cNvPr id="9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5" y="6481763"/>
            <a:ext cx="4260850" cy="300037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0263" y="809625"/>
            <a:ext cx="503237" cy="30003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64E92D-3B3E-47AA-BF7C-34D8D1817CF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utoUpdateAnimBg="0"/>
      <p:bldP spid="3" grpId="0" build="p" autoUpdateAnimBg="0"/>
    </p:bldLst>
  </p:timing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ый треугольник 10"/>
          <p:cNvSpPr/>
          <p:nvPr/>
        </p:nvSpPr>
        <p:spPr>
          <a:xfrm>
            <a:off x="6350" y="14288"/>
            <a:ext cx="9131300" cy="6837362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6" name="Прямая соединительная линия 7"/>
          <p:cNvCxnSpPr/>
          <p:nvPr/>
        </p:nvCxnSpPr>
        <p:spPr>
          <a:xfrm>
            <a:off x="0" y="6350"/>
            <a:ext cx="9137650" cy="6845300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8"/>
          <p:cNvCxnSpPr/>
          <p:nvPr/>
        </p:nvCxnSpPr>
        <p:spPr>
          <a:xfrm rot="10800000" flipV="1">
            <a:off x="6469063" y="4948238"/>
            <a:ext cx="2673350" cy="1900237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8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C19A99-3E85-4BF1-AFAF-6EBD98AFCA06}" type="datetimeFigureOut">
              <a:rPr lang="ru-RU"/>
              <a:pPr>
                <a:defRPr/>
              </a:pPr>
              <a:t>08.02.2022</a:t>
            </a:fld>
            <a:endParaRPr lang="ru-RU"/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B34A8B-141D-41F0-A34C-7CF27535CBA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utoUpdateAnimBg="0"/>
      <p:bldP spid="3" grpId="0" build="p" autoUpdateAnimBg="0"/>
      <p:bldP spid="4" grpId="0" build="p" autoUpdateAnimBg="0"/>
    </p:bldLst>
  </p:timing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075" y="6481763"/>
            <a:ext cx="2130425" cy="3016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0BD642-DEA8-4AA1-9BBC-B9D2CA6CB090}" type="datetimeFigureOut">
              <a:rPr lang="ru-RU"/>
              <a:pPr>
                <a:defRPr/>
              </a:pPr>
              <a:t>08.02.2022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1763"/>
            <a:ext cx="4260850" cy="3016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838" y="6483350"/>
            <a:ext cx="503237" cy="301625"/>
          </a:xfrm>
        </p:spPr>
        <p:txBody>
          <a:bodyPr/>
          <a:lstStyle>
            <a:lvl1pPr algn="ctr">
              <a:defRPr/>
            </a:lvl1pPr>
          </a:lstStyle>
          <a:p>
            <a:pPr>
              <a:defRPr/>
            </a:pPr>
            <a:fld id="{8E14D138-92E7-4336-B22C-BDB6B14B239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utoUpdateAnimBg="0"/>
      <p:bldP spid="3" grpId="0" build="p" autoUpdateAnimBg="0"/>
      <p:bldP spid="4" grpId="0" build="p" autoUpdateAnimBg="0"/>
      <p:bldP spid="5" grpId="0" build="p" autoUpdateAnimBg="0"/>
      <p:bldP spid="6" grpId="0" build="p" autoUpdateAnimBg="0"/>
    </p:bldLst>
  </p:timing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6A20A3-1F9A-43BC-B1A9-0ABD4D66B9CA}" type="datetimeFigureOut">
              <a:rPr lang="ru-RU"/>
              <a:pPr>
                <a:defRPr/>
              </a:pPr>
              <a:t>08.02.2022</a:t>
            </a:fld>
            <a:endParaRPr lang="ru-RU"/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FE41C7-D4C8-4271-B0A9-ED3B5210B96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cover dir="d"/>
  </p:transition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9FFFE9-7EBB-4D75-AFA4-DFF7E4D1F915}" type="datetimeFigureOut">
              <a:rPr lang="ru-RU"/>
              <a:pPr>
                <a:defRPr/>
              </a:pPr>
              <a:t>08.02.2022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78DE23-88A8-46AC-8797-1A7A55B9088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cover dir="d"/>
  </p:transition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563" y="6556375"/>
            <a:ext cx="2133600" cy="301625"/>
          </a:xfrm>
        </p:spPr>
        <p:txBody>
          <a:bodyPr/>
          <a:lstStyle>
            <a:lvl1pPr>
              <a:defRPr sz="900"/>
            </a:lvl1pPr>
          </a:lstStyle>
          <a:p>
            <a:pPr>
              <a:defRPr/>
            </a:pPr>
            <a:fld id="{B6016583-FC8D-4142-B805-C68DE5447518}" type="datetimeFigureOut">
              <a:rPr lang="ru-RU"/>
              <a:pPr>
                <a:defRPr/>
              </a:pPr>
              <a:t>08.02.2022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063" y="6556375"/>
            <a:ext cx="5143500" cy="301625"/>
          </a:xfrm>
        </p:spPr>
        <p:txBody>
          <a:bodyPr/>
          <a:lstStyle>
            <a:lvl1pPr>
              <a:defRPr sz="9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5" y="6556375"/>
            <a:ext cx="503238" cy="301625"/>
          </a:xfrm>
        </p:spPr>
        <p:txBody>
          <a:bodyPr/>
          <a:lstStyle>
            <a:lvl1pPr>
              <a:defRPr sz="900"/>
            </a:lvl1pPr>
          </a:lstStyle>
          <a:p>
            <a:pPr>
              <a:defRPr/>
            </a:pPr>
            <a:fld id="{4D8B2037-4739-4EEB-AC26-BED10C0A719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utoUpdateAnimBg="0"/>
      <p:bldP spid="3" grpId="0" build="p" autoUpdateAnimBg="0"/>
      <p:bldP spid="4" grpId="0" build="p" autoUpdateAnimBg="0"/>
    </p:bldLst>
  </p:timing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700" y="6556375"/>
            <a:ext cx="2101850" cy="301625"/>
          </a:xfrm>
        </p:spPr>
        <p:txBody>
          <a:bodyPr/>
          <a:lstStyle>
            <a:lvl1pPr>
              <a:defRPr sz="900"/>
            </a:lvl1pPr>
          </a:lstStyle>
          <a:p>
            <a:pPr>
              <a:defRPr/>
            </a:pPr>
            <a:fld id="{579E842C-2FC8-44DF-B2DA-06685C769601}" type="datetimeFigureOut">
              <a:rPr lang="ru-RU"/>
              <a:pPr>
                <a:defRPr/>
              </a:pPr>
              <a:t>08.02.2022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69988" y="6557963"/>
            <a:ext cx="4948237" cy="301625"/>
          </a:xfrm>
        </p:spPr>
        <p:txBody>
          <a:bodyPr/>
          <a:lstStyle>
            <a:lvl1pPr>
              <a:defRPr sz="9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6900" y="6556375"/>
            <a:ext cx="366713" cy="301625"/>
          </a:xfrm>
        </p:spPr>
        <p:txBody>
          <a:bodyPr/>
          <a:lstStyle>
            <a:lvl1pPr algn="ctr">
              <a:defRPr sz="900"/>
            </a:lvl1pPr>
          </a:lstStyle>
          <a:p>
            <a:pPr>
              <a:defRPr/>
            </a:pPr>
            <a:fld id="{DAD72A66-12D2-40A7-98A7-A530D24E396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utoUpdateAnimBg="0"/>
      <p:bldP spid="3" grpId="0" build="p" autoUpdateAnimBg="0"/>
      <p:bldP spid="4" grpId="0" build="p" autoUpdateAnimBg="0"/>
    </p:bld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29962C-84FA-43BB-968C-E3A1DDAC7412}" type="datetimeFigureOut">
              <a:rPr lang="ru-RU"/>
              <a:pPr>
                <a:defRPr/>
              </a:pPr>
              <a:t>08.02.2022</a:t>
            </a:fld>
            <a:endParaRPr lang="ru-RU"/>
          </a:p>
        </p:txBody>
      </p:sp>
      <p:sp>
        <p:nvSpPr>
          <p:cNvPr id="6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C30BF9-2C7E-4D7B-A431-01D44C74E4A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cover dir="d"/>
  </p:transition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9D5037-4504-4E51-8043-B2B6C4E2739A}" type="datetimeFigureOut">
              <a:rPr lang="ru-RU"/>
              <a:pPr>
                <a:defRPr/>
              </a:pPr>
              <a:t>08.02.2022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DAFFAC-2829-465C-8AF5-353F1E34F16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cover dir="d"/>
  </p:transition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476410-5873-43B9-82E4-6021B6DDBD7F}" type="datetimeFigureOut">
              <a:rPr lang="ru-RU"/>
              <a:pPr>
                <a:defRPr/>
              </a:pPr>
              <a:t>08.02.2022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40E8FE-7619-4CC6-845E-54B5E572E63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cover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37EDA7-8F8E-479A-9EAE-751B987D1CFE}" type="datetimeFigureOut">
              <a:rPr lang="ru-RU"/>
              <a:pPr>
                <a:defRPr/>
              </a:pPr>
              <a:t>08.02.2022</a:t>
            </a:fld>
            <a:endParaRPr lang="ru-RU"/>
          </a:p>
        </p:txBody>
      </p:sp>
      <p:sp>
        <p:nvSpPr>
          <p:cNvPr id="8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CDAB77-B19A-457D-9524-95F9C087A36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cover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8D3713-E8AD-4824-82EE-779A96DFFF06}" type="datetimeFigureOut">
              <a:rPr lang="ru-RU"/>
              <a:pPr>
                <a:defRPr/>
              </a:pPr>
              <a:t>08.02.2022</a:t>
            </a:fld>
            <a:endParaRPr lang="ru-RU"/>
          </a:p>
        </p:txBody>
      </p:sp>
      <p:sp>
        <p:nvSpPr>
          <p:cNvPr id="4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64A078-D6F5-47A1-BD9F-FE739149619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cover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8E119E-CFFA-4297-B106-4531DA1E3F19}" type="datetimeFigureOut">
              <a:rPr lang="ru-RU"/>
              <a:pPr>
                <a:defRPr/>
              </a:pPr>
              <a:t>08.02.2022</a:t>
            </a:fld>
            <a:endParaRPr lang="ru-RU"/>
          </a:p>
        </p:txBody>
      </p:sp>
      <p:sp>
        <p:nvSpPr>
          <p:cNvPr id="3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1D3951-936A-49F4-9621-B0A654CBDBA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cover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ED0092-886C-434F-81AD-F7E1DBA49160}" type="datetimeFigureOut">
              <a:rPr lang="ru-RU"/>
              <a:pPr>
                <a:defRPr/>
              </a:pPr>
              <a:t>08.02.2022</a:t>
            </a:fld>
            <a:endParaRPr lang="ru-RU"/>
          </a:p>
        </p:txBody>
      </p:sp>
      <p:sp>
        <p:nvSpPr>
          <p:cNvPr id="6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CF5B70-2B15-4327-8DE8-D435BFFF170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cover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C5F7EE-F1D7-4A22-B39A-840B5410301D}" type="datetimeFigureOut">
              <a:rPr lang="ru-RU"/>
              <a:pPr>
                <a:defRPr/>
              </a:pPr>
              <a:t>08.02.2022</a:t>
            </a:fld>
            <a:endParaRPr lang="ru-RU"/>
          </a:p>
        </p:txBody>
      </p:sp>
      <p:sp>
        <p:nvSpPr>
          <p:cNvPr id="6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8BE7A2-E0C8-4DFC-910C-15BE7C11A80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cover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8.xml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7.xml"/><Relationship Id="rId2" Type="http://schemas.openxmlformats.org/officeDocument/2006/relationships/slideLayout" Target="../slideLayouts/slideLayout17.xml"/><Relationship Id="rId16" Type="http://schemas.openxmlformats.org/officeDocument/2006/relationships/theme" Target="../theme/theme2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0.xml"/><Relationship Id="rId15" Type="http://schemas.openxmlformats.org/officeDocument/2006/relationships/slideLayout" Target="../slideLayouts/slideLayout30.xml"/><Relationship Id="rId10" Type="http://schemas.openxmlformats.org/officeDocument/2006/relationships/slideLayout" Target="../slideLayouts/slideLayout25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Relationship Id="rId14" Type="http://schemas.openxmlformats.org/officeDocument/2006/relationships/slideLayout" Target="../slideLayouts/slideLayout29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8.xml"/><Relationship Id="rId3" Type="http://schemas.openxmlformats.org/officeDocument/2006/relationships/slideLayout" Target="../slideLayouts/slideLayout33.xml"/><Relationship Id="rId7" Type="http://schemas.openxmlformats.org/officeDocument/2006/relationships/slideLayout" Target="../slideLayouts/slideLayout37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32.xml"/><Relationship Id="rId1" Type="http://schemas.openxmlformats.org/officeDocument/2006/relationships/slideLayout" Target="../slideLayouts/slideLayout31.xml"/><Relationship Id="rId6" Type="http://schemas.openxmlformats.org/officeDocument/2006/relationships/slideLayout" Target="../slideLayouts/slideLayout36.xml"/><Relationship Id="rId11" Type="http://schemas.openxmlformats.org/officeDocument/2006/relationships/slideLayout" Target="../slideLayouts/slideLayout41.xml"/><Relationship Id="rId5" Type="http://schemas.openxmlformats.org/officeDocument/2006/relationships/slideLayout" Target="../slideLayouts/slideLayout35.xml"/><Relationship Id="rId10" Type="http://schemas.openxmlformats.org/officeDocument/2006/relationships/slideLayout" Target="../slideLayouts/slideLayout40.xml"/><Relationship Id="rId4" Type="http://schemas.openxmlformats.org/officeDocument/2006/relationships/slideLayout" Target="../slideLayouts/slideLayout34.xml"/><Relationship Id="rId9" Type="http://schemas.openxmlformats.org/officeDocument/2006/relationships/slideLayout" Target="../slideLayouts/slideLayout3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0">
          <a:gsLst>
            <a:gs pos="0">
              <a:schemeClr val="bg2"/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0"/>
            <a:ext cx="9144000" cy="6934200"/>
            <a:chOff x="0" y="0"/>
            <a:chExt cx="5760" cy="4368"/>
          </a:xfrm>
        </p:grpSpPr>
        <p:sp>
          <p:nvSpPr>
            <p:cNvPr id="1027" name="Freeform 3"/>
            <p:cNvSpPr>
              <a:spLocks/>
            </p:cNvSpPr>
            <p:nvPr/>
          </p:nvSpPr>
          <p:spPr bwMode="hidden">
            <a:xfrm>
              <a:off x="0" y="2208"/>
              <a:ext cx="2515" cy="1970"/>
            </a:xfrm>
            <a:custGeom>
              <a:avLst/>
              <a:gdLst/>
              <a:ahLst/>
              <a:cxnLst>
                <a:cxn ang="0">
                  <a:pos x="744" y="1669"/>
                </a:cxn>
                <a:cxn ang="0">
                  <a:pos x="852" y="1400"/>
                </a:cxn>
                <a:cxn ang="0">
                  <a:pos x="876" y="1171"/>
                </a:cxn>
                <a:cxn ang="0">
                  <a:pos x="979" y="1370"/>
                </a:cxn>
                <a:cxn ang="0">
                  <a:pos x="1231" y="1621"/>
                </a:cxn>
                <a:cxn ang="0">
                  <a:pos x="1471" y="1693"/>
                </a:cxn>
                <a:cxn ang="0">
                  <a:pos x="1819" y="1678"/>
                </a:cxn>
                <a:cxn ang="0">
                  <a:pos x="1893" y="1513"/>
                </a:cxn>
                <a:cxn ang="0">
                  <a:pos x="1874" y="1285"/>
                </a:cxn>
                <a:cxn ang="0">
                  <a:pos x="1783" y="967"/>
                </a:cxn>
                <a:cxn ang="0">
                  <a:pos x="1289" y="873"/>
                </a:cxn>
                <a:cxn ang="0">
                  <a:pos x="1549" y="745"/>
                </a:cxn>
                <a:cxn ang="0">
                  <a:pos x="1753" y="732"/>
                </a:cxn>
                <a:cxn ang="0">
                  <a:pos x="2107" y="618"/>
                </a:cxn>
                <a:cxn ang="0">
                  <a:pos x="2377" y="438"/>
                </a:cxn>
                <a:cxn ang="0">
                  <a:pos x="2420" y="343"/>
                </a:cxn>
                <a:cxn ang="0">
                  <a:pos x="2077" y="331"/>
                </a:cxn>
                <a:cxn ang="0">
                  <a:pos x="1951" y="301"/>
                </a:cxn>
                <a:cxn ang="0">
                  <a:pos x="1645" y="289"/>
                </a:cxn>
                <a:cxn ang="0">
                  <a:pos x="1297" y="408"/>
                </a:cxn>
                <a:cxn ang="0">
                  <a:pos x="1308" y="337"/>
                </a:cxn>
                <a:cxn ang="0">
                  <a:pos x="1453" y="168"/>
                </a:cxn>
                <a:cxn ang="0">
                  <a:pos x="1477" y="36"/>
                </a:cxn>
                <a:cxn ang="0">
                  <a:pos x="1417" y="24"/>
                </a:cxn>
                <a:cxn ang="0">
                  <a:pos x="1189" y="102"/>
                </a:cxn>
                <a:cxn ang="0">
                  <a:pos x="1026" y="144"/>
                </a:cxn>
                <a:cxn ang="0">
                  <a:pos x="889" y="331"/>
                </a:cxn>
                <a:cxn ang="0">
                  <a:pos x="726" y="480"/>
                </a:cxn>
                <a:cxn ang="0">
                  <a:pos x="643" y="540"/>
                </a:cxn>
                <a:cxn ang="0">
                  <a:pos x="600" y="516"/>
                </a:cxn>
                <a:cxn ang="0">
                  <a:pos x="552" y="486"/>
                </a:cxn>
                <a:cxn ang="0">
                  <a:pos x="528" y="462"/>
                </a:cxn>
                <a:cxn ang="0">
                  <a:pos x="474" y="426"/>
                </a:cxn>
                <a:cxn ang="0">
                  <a:pos x="415" y="390"/>
                </a:cxn>
                <a:cxn ang="0">
                  <a:pos x="366" y="366"/>
                </a:cxn>
                <a:cxn ang="0">
                  <a:pos x="192" y="234"/>
                </a:cxn>
                <a:cxn ang="0">
                  <a:pos x="570" y="564"/>
                </a:cxn>
                <a:cxn ang="0">
                  <a:pos x="444" y="732"/>
                </a:cxn>
                <a:cxn ang="0">
                  <a:pos x="318" y="787"/>
                </a:cxn>
                <a:cxn ang="0">
                  <a:pos x="127" y="853"/>
                </a:cxn>
                <a:cxn ang="0">
                  <a:pos x="0" y="1165"/>
                </a:cxn>
                <a:cxn ang="0">
                  <a:pos x="372" y="1015"/>
                </a:cxn>
                <a:cxn ang="0">
                  <a:pos x="222" y="1262"/>
                </a:cxn>
                <a:cxn ang="0">
                  <a:pos x="139" y="1459"/>
                </a:cxn>
                <a:cxn ang="0">
                  <a:pos x="102" y="1495"/>
                </a:cxn>
                <a:cxn ang="0">
                  <a:pos x="84" y="1519"/>
                </a:cxn>
                <a:cxn ang="0">
                  <a:pos x="96" y="1537"/>
                </a:cxn>
                <a:cxn ang="0">
                  <a:pos x="127" y="1567"/>
                </a:cxn>
                <a:cxn ang="0">
                  <a:pos x="145" y="1633"/>
                </a:cxn>
                <a:cxn ang="0">
                  <a:pos x="156" y="1693"/>
                </a:cxn>
                <a:cxn ang="0">
                  <a:pos x="162" y="1723"/>
                </a:cxn>
                <a:cxn ang="0">
                  <a:pos x="216" y="1802"/>
                </a:cxn>
                <a:cxn ang="0">
                  <a:pos x="228" y="1850"/>
                </a:cxn>
                <a:cxn ang="0">
                  <a:pos x="240" y="1904"/>
                </a:cxn>
                <a:cxn ang="0">
                  <a:pos x="246" y="1922"/>
                </a:cxn>
                <a:cxn ang="0">
                  <a:pos x="258" y="1970"/>
                </a:cxn>
                <a:cxn ang="0">
                  <a:pos x="462" y="1922"/>
                </a:cxn>
                <a:cxn ang="0">
                  <a:pos x="624" y="1778"/>
                </a:cxn>
              </a:cxnLst>
              <a:rect l="0" t="0" r="r" b="b"/>
              <a:pathLst>
                <a:path w="2515" h="1970">
                  <a:moveTo>
                    <a:pt x="624" y="1778"/>
                  </a:moveTo>
                  <a:lnTo>
                    <a:pt x="744" y="1669"/>
                  </a:lnTo>
                  <a:lnTo>
                    <a:pt x="834" y="1627"/>
                  </a:lnTo>
                  <a:lnTo>
                    <a:pt x="852" y="1400"/>
                  </a:lnTo>
                  <a:lnTo>
                    <a:pt x="834" y="1225"/>
                  </a:lnTo>
                  <a:lnTo>
                    <a:pt x="876" y="1171"/>
                  </a:lnTo>
                  <a:lnTo>
                    <a:pt x="901" y="1268"/>
                  </a:lnTo>
                  <a:lnTo>
                    <a:pt x="979" y="1370"/>
                  </a:lnTo>
                  <a:lnTo>
                    <a:pt x="1116" y="1519"/>
                  </a:lnTo>
                  <a:lnTo>
                    <a:pt x="1231" y="1621"/>
                  </a:lnTo>
                  <a:lnTo>
                    <a:pt x="1353" y="1632"/>
                  </a:lnTo>
                  <a:lnTo>
                    <a:pt x="1471" y="1693"/>
                  </a:lnTo>
                  <a:lnTo>
                    <a:pt x="1664" y="1659"/>
                  </a:lnTo>
                  <a:lnTo>
                    <a:pt x="1819" y="1678"/>
                  </a:lnTo>
                  <a:lnTo>
                    <a:pt x="1975" y="1632"/>
                  </a:lnTo>
                  <a:lnTo>
                    <a:pt x="1893" y="1513"/>
                  </a:lnTo>
                  <a:lnTo>
                    <a:pt x="1920" y="1385"/>
                  </a:lnTo>
                  <a:lnTo>
                    <a:pt x="1874" y="1285"/>
                  </a:lnTo>
                  <a:lnTo>
                    <a:pt x="1865" y="1129"/>
                  </a:lnTo>
                  <a:lnTo>
                    <a:pt x="1783" y="967"/>
                  </a:lnTo>
                  <a:lnTo>
                    <a:pt x="1527" y="891"/>
                  </a:lnTo>
                  <a:lnTo>
                    <a:pt x="1289" y="873"/>
                  </a:lnTo>
                  <a:lnTo>
                    <a:pt x="1393" y="781"/>
                  </a:lnTo>
                  <a:lnTo>
                    <a:pt x="1549" y="745"/>
                  </a:lnTo>
                  <a:lnTo>
                    <a:pt x="1620" y="738"/>
                  </a:lnTo>
                  <a:lnTo>
                    <a:pt x="1753" y="732"/>
                  </a:lnTo>
                  <a:lnTo>
                    <a:pt x="1933" y="720"/>
                  </a:lnTo>
                  <a:lnTo>
                    <a:pt x="2107" y="618"/>
                  </a:lnTo>
                  <a:lnTo>
                    <a:pt x="2227" y="516"/>
                  </a:lnTo>
                  <a:lnTo>
                    <a:pt x="2377" y="438"/>
                  </a:lnTo>
                  <a:lnTo>
                    <a:pt x="2515" y="337"/>
                  </a:lnTo>
                  <a:lnTo>
                    <a:pt x="2420" y="343"/>
                  </a:lnTo>
                  <a:lnTo>
                    <a:pt x="2191" y="343"/>
                  </a:lnTo>
                  <a:lnTo>
                    <a:pt x="2077" y="331"/>
                  </a:lnTo>
                  <a:lnTo>
                    <a:pt x="2053" y="301"/>
                  </a:lnTo>
                  <a:lnTo>
                    <a:pt x="1951" y="301"/>
                  </a:lnTo>
                  <a:lnTo>
                    <a:pt x="1795" y="259"/>
                  </a:lnTo>
                  <a:lnTo>
                    <a:pt x="1645" y="289"/>
                  </a:lnTo>
                  <a:lnTo>
                    <a:pt x="1447" y="372"/>
                  </a:lnTo>
                  <a:lnTo>
                    <a:pt x="1297" y="408"/>
                  </a:lnTo>
                  <a:lnTo>
                    <a:pt x="1153" y="414"/>
                  </a:lnTo>
                  <a:lnTo>
                    <a:pt x="1308" y="337"/>
                  </a:lnTo>
                  <a:lnTo>
                    <a:pt x="1465" y="198"/>
                  </a:lnTo>
                  <a:lnTo>
                    <a:pt x="1453" y="168"/>
                  </a:lnTo>
                  <a:lnTo>
                    <a:pt x="1465" y="102"/>
                  </a:lnTo>
                  <a:lnTo>
                    <a:pt x="1477" y="36"/>
                  </a:lnTo>
                  <a:lnTo>
                    <a:pt x="1453" y="0"/>
                  </a:lnTo>
                  <a:lnTo>
                    <a:pt x="1417" y="24"/>
                  </a:lnTo>
                  <a:lnTo>
                    <a:pt x="1356" y="42"/>
                  </a:lnTo>
                  <a:lnTo>
                    <a:pt x="1189" y="102"/>
                  </a:lnTo>
                  <a:lnTo>
                    <a:pt x="1098" y="144"/>
                  </a:lnTo>
                  <a:lnTo>
                    <a:pt x="1026" y="144"/>
                  </a:lnTo>
                  <a:lnTo>
                    <a:pt x="991" y="168"/>
                  </a:lnTo>
                  <a:lnTo>
                    <a:pt x="889" y="331"/>
                  </a:lnTo>
                  <a:lnTo>
                    <a:pt x="852" y="408"/>
                  </a:lnTo>
                  <a:lnTo>
                    <a:pt x="726" y="480"/>
                  </a:lnTo>
                  <a:lnTo>
                    <a:pt x="649" y="540"/>
                  </a:lnTo>
                  <a:lnTo>
                    <a:pt x="643" y="540"/>
                  </a:lnTo>
                  <a:lnTo>
                    <a:pt x="637" y="534"/>
                  </a:lnTo>
                  <a:lnTo>
                    <a:pt x="600" y="516"/>
                  </a:lnTo>
                  <a:lnTo>
                    <a:pt x="564" y="492"/>
                  </a:lnTo>
                  <a:lnTo>
                    <a:pt x="552" y="486"/>
                  </a:lnTo>
                  <a:lnTo>
                    <a:pt x="540" y="474"/>
                  </a:lnTo>
                  <a:lnTo>
                    <a:pt x="528" y="462"/>
                  </a:lnTo>
                  <a:lnTo>
                    <a:pt x="504" y="444"/>
                  </a:lnTo>
                  <a:lnTo>
                    <a:pt x="474" y="426"/>
                  </a:lnTo>
                  <a:lnTo>
                    <a:pt x="444" y="408"/>
                  </a:lnTo>
                  <a:lnTo>
                    <a:pt x="415" y="390"/>
                  </a:lnTo>
                  <a:lnTo>
                    <a:pt x="385" y="372"/>
                  </a:lnTo>
                  <a:lnTo>
                    <a:pt x="366" y="366"/>
                  </a:lnTo>
                  <a:lnTo>
                    <a:pt x="360" y="360"/>
                  </a:lnTo>
                  <a:lnTo>
                    <a:pt x="192" y="234"/>
                  </a:lnTo>
                  <a:lnTo>
                    <a:pt x="210" y="307"/>
                  </a:lnTo>
                  <a:lnTo>
                    <a:pt x="570" y="564"/>
                  </a:lnTo>
                  <a:lnTo>
                    <a:pt x="558" y="618"/>
                  </a:lnTo>
                  <a:lnTo>
                    <a:pt x="444" y="732"/>
                  </a:lnTo>
                  <a:lnTo>
                    <a:pt x="324" y="787"/>
                  </a:lnTo>
                  <a:lnTo>
                    <a:pt x="318" y="787"/>
                  </a:lnTo>
                  <a:lnTo>
                    <a:pt x="258" y="811"/>
                  </a:lnTo>
                  <a:lnTo>
                    <a:pt x="127" y="853"/>
                  </a:lnTo>
                  <a:lnTo>
                    <a:pt x="0" y="901"/>
                  </a:lnTo>
                  <a:lnTo>
                    <a:pt x="0" y="1165"/>
                  </a:lnTo>
                  <a:lnTo>
                    <a:pt x="78" y="1147"/>
                  </a:lnTo>
                  <a:lnTo>
                    <a:pt x="372" y="1015"/>
                  </a:lnTo>
                  <a:lnTo>
                    <a:pt x="336" y="1117"/>
                  </a:lnTo>
                  <a:lnTo>
                    <a:pt x="222" y="1262"/>
                  </a:lnTo>
                  <a:lnTo>
                    <a:pt x="145" y="1453"/>
                  </a:lnTo>
                  <a:lnTo>
                    <a:pt x="139" y="1459"/>
                  </a:lnTo>
                  <a:lnTo>
                    <a:pt x="133" y="1465"/>
                  </a:lnTo>
                  <a:lnTo>
                    <a:pt x="102" y="1495"/>
                  </a:lnTo>
                  <a:lnTo>
                    <a:pt x="90" y="1507"/>
                  </a:lnTo>
                  <a:lnTo>
                    <a:pt x="84" y="1519"/>
                  </a:lnTo>
                  <a:lnTo>
                    <a:pt x="84" y="1531"/>
                  </a:lnTo>
                  <a:lnTo>
                    <a:pt x="96" y="1537"/>
                  </a:lnTo>
                  <a:lnTo>
                    <a:pt x="114" y="1549"/>
                  </a:lnTo>
                  <a:lnTo>
                    <a:pt x="127" y="1567"/>
                  </a:lnTo>
                  <a:lnTo>
                    <a:pt x="139" y="1597"/>
                  </a:lnTo>
                  <a:lnTo>
                    <a:pt x="145" y="1633"/>
                  </a:lnTo>
                  <a:lnTo>
                    <a:pt x="150" y="1663"/>
                  </a:lnTo>
                  <a:lnTo>
                    <a:pt x="156" y="1693"/>
                  </a:lnTo>
                  <a:lnTo>
                    <a:pt x="162" y="1717"/>
                  </a:lnTo>
                  <a:lnTo>
                    <a:pt x="162" y="1723"/>
                  </a:lnTo>
                  <a:lnTo>
                    <a:pt x="216" y="1796"/>
                  </a:lnTo>
                  <a:lnTo>
                    <a:pt x="216" y="1802"/>
                  </a:lnTo>
                  <a:lnTo>
                    <a:pt x="222" y="1814"/>
                  </a:lnTo>
                  <a:lnTo>
                    <a:pt x="228" y="1850"/>
                  </a:lnTo>
                  <a:lnTo>
                    <a:pt x="234" y="1886"/>
                  </a:lnTo>
                  <a:lnTo>
                    <a:pt x="240" y="1904"/>
                  </a:lnTo>
                  <a:lnTo>
                    <a:pt x="240" y="1916"/>
                  </a:lnTo>
                  <a:lnTo>
                    <a:pt x="246" y="1922"/>
                  </a:lnTo>
                  <a:lnTo>
                    <a:pt x="252" y="1934"/>
                  </a:lnTo>
                  <a:lnTo>
                    <a:pt x="258" y="1970"/>
                  </a:lnTo>
                  <a:lnTo>
                    <a:pt x="438" y="1970"/>
                  </a:lnTo>
                  <a:lnTo>
                    <a:pt x="462" y="1922"/>
                  </a:lnTo>
                  <a:lnTo>
                    <a:pt x="624" y="1778"/>
                  </a:lnTo>
                  <a:lnTo>
                    <a:pt x="624" y="177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  <a:cs typeface="+mn-cs"/>
              </a:endParaRPr>
            </a:p>
          </p:txBody>
        </p:sp>
        <p:sp>
          <p:nvSpPr>
            <p:cNvPr id="1028" name="Freeform 4"/>
            <p:cNvSpPr>
              <a:spLocks/>
            </p:cNvSpPr>
            <p:nvPr/>
          </p:nvSpPr>
          <p:spPr bwMode="hidden">
            <a:xfrm>
              <a:off x="0" y="2496"/>
              <a:ext cx="2112" cy="1604"/>
            </a:xfrm>
            <a:custGeom>
              <a:avLst/>
              <a:gdLst/>
              <a:ahLst/>
              <a:cxnLst>
                <a:cxn ang="0">
                  <a:pos x="580" y="1043"/>
                </a:cxn>
                <a:cxn ang="0">
                  <a:pos x="544" y="683"/>
                </a:cxn>
                <a:cxn ang="0">
                  <a:pos x="670" y="395"/>
                </a:cxn>
                <a:cxn ang="0">
                  <a:pos x="927" y="587"/>
                </a:cxn>
                <a:cxn ang="0">
                  <a:pos x="1214" y="869"/>
                </a:cxn>
                <a:cxn ang="0">
                  <a:pos x="1483" y="1109"/>
                </a:cxn>
                <a:cxn ang="0">
                  <a:pos x="1800" y="1360"/>
                </a:cxn>
                <a:cxn ang="0">
                  <a:pos x="1883" y="1414"/>
                </a:cxn>
                <a:cxn ang="0">
                  <a:pos x="1836" y="1354"/>
                </a:cxn>
                <a:cxn ang="0">
                  <a:pos x="1411" y="1001"/>
                </a:cxn>
                <a:cxn ang="0">
                  <a:pos x="1088" y="683"/>
                </a:cxn>
                <a:cxn ang="0">
                  <a:pos x="723" y="329"/>
                </a:cxn>
                <a:cxn ang="0">
                  <a:pos x="999" y="311"/>
                </a:cxn>
                <a:cxn ang="0">
                  <a:pos x="1286" y="317"/>
                </a:cxn>
                <a:cxn ang="0">
                  <a:pos x="1614" y="269"/>
                </a:cxn>
                <a:cxn ang="0">
                  <a:pos x="2123" y="197"/>
                </a:cxn>
                <a:cxn ang="0">
                  <a:pos x="2075" y="173"/>
                </a:cxn>
                <a:cxn ang="0">
                  <a:pos x="1543" y="257"/>
                </a:cxn>
                <a:cxn ang="0">
                  <a:pos x="1208" y="275"/>
                </a:cxn>
                <a:cxn ang="0">
                  <a:pos x="759" y="257"/>
                </a:cxn>
                <a:cxn ang="0">
                  <a:pos x="819" y="227"/>
                </a:cxn>
                <a:cxn ang="0">
                  <a:pos x="1142" y="0"/>
                </a:cxn>
                <a:cxn ang="0">
                  <a:pos x="1088" y="30"/>
                </a:cxn>
                <a:cxn ang="0">
                  <a:pos x="1010" y="84"/>
                </a:cxn>
                <a:cxn ang="0">
                  <a:pos x="855" y="191"/>
                </a:cxn>
                <a:cxn ang="0">
                  <a:pos x="670" y="281"/>
                </a:cxn>
                <a:cxn ang="0">
                  <a:pos x="634" y="359"/>
                </a:cxn>
                <a:cxn ang="0">
                  <a:pos x="305" y="587"/>
                </a:cxn>
                <a:cxn ang="0">
                  <a:pos x="0" y="725"/>
                </a:cxn>
                <a:cxn ang="0">
                  <a:pos x="0" y="731"/>
                </a:cxn>
                <a:cxn ang="0">
                  <a:pos x="0" y="767"/>
                </a:cxn>
                <a:cxn ang="0">
                  <a:pos x="299" y="635"/>
                </a:cxn>
                <a:cxn ang="0">
                  <a:pos x="592" y="431"/>
                </a:cxn>
                <a:cxn ang="0">
                  <a:pos x="508" y="671"/>
                </a:cxn>
                <a:cxn ang="0">
                  <a:pos x="526" y="995"/>
                </a:cxn>
                <a:cxn ang="0">
                  <a:pos x="460" y="1168"/>
                </a:cxn>
                <a:cxn ang="0">
                  <a:pos x="329" y="1480"/>
                </a:cxn>
                <a:cxn ang="0">
                  <a:pos x="323" y="1696"/>
                </a:cxn>
                <a:cxn ang="0">
                  <a:pos x="329" y="1696"/>
                </a:cxn>
                <a:cxn ang="0">
                  <a:pos x="347" y="1552"/>
                </a:cxn>
                <a:cxn ang="0">
                  <a:pos x="580" y="1043"/>
                </a:cxn>
                <a:cxn ang="0">
                  <a:pos x="580" y="1043"/>
                </a:cxn>
              </a:cxnLst>
              <a:rect l="0" t="0" r="r" b="b"/>
              <a:pathLst>
                <a:path w="2123" h="1696">
                  <a:moveTo>
                    <a:pt x="580" y="1043"/>
                  </a:moveTo>
                  <a:lnTo>
                    <a:pt x="544" y="683"/>
                  </a:lnTo>
                  <a:lnTo>
                    <a:pt x="670" y="395"/>
                  </a:lnTo>
                  <a:lnTo>
                    <a:pt x="927" y="587"/>
                  </a:lnTo>
                  <a:lnTo>
                    <a:pt x="1214" y="869"/>
                  </a:lnTo>
                  <a:lnTo>
                    <a:pt x="1483" y="1109"/>
                  </a:lnTo>
                  <a:lnTo>
                    <a:pt x="1800" y="1360"/>
                  </a:lnTo>
                  <a:lnTo>
                    <a:pt x="1883" y="1414"/>
                  </a:lnTo>
                  <a:lnTo>
                    <a:pt x="1836" y="1354"/>
                  </a:lnTo>
                  <a:lnTo>
                    <a:pt x="1411" y="1001"/>
                  </a:lnTo>
                  <a:lnTo>
                    <a:pt x="1088" y="683"/>
                  </a:lnTo>
                  <a:lnTo>
                    <a:pt x="723" y="329"/>
                  </a:lnTo>
                  <a:lnTo>
                    <a:pt x="999" y="311"/>
                  </a:lnTo>
                  <a:lnTo>
                    <a:pt x="1286" y="317"/>
                  </a:lnTo>
                  <a:lnTo>
                    <a:pt x="1614" y="269"/>
                  </a:lnTo>
                  <a:lnTo>
                    <a:pt x="2123" y="197"/>
                  </a:lnTo>
                  <a:lnTo>
                    <a:pt x="2075" y="173"/>
                  </a:lnTo>
                  <a:lnTo>
                    <a:pt x="1543" y="257"/>
                  </a:lnTo>
                  <a:lnTo>
                    <a:pt x="1208" y="275"/>
                  </a:lnTo>
                  <a:lnTo>
                    <a:pt x="759" y="257"/>
                  </a:lnTo>
                  <a:lnTo>
                    <a:pt x="819" y="227"/>
                  </a:lnTo>
                  <a:lnTo>
                    <a:pt x="1142" y="0"/>
                  </a:lnTo>
                  <a:lnTo>
                    <a:pt x="1088" y="30"/>
                  </a:lnTo>
                  <a:lnTo>
                    <a:pt x="1010" y="84"/>
                  </a:lnTo>
                  <a:lnTo>
                    <a:pt x="855" y="191"/>
                  </a:lnTo>
                  <a:lnTo>
                    <a:pt x="670" y="281"/>
                  </a:lnTo>
                  <a:lnTo>
                    <a:pt x="634" y="359"/>
                  </a:lnTo>
                  <a:lnTo>
                    <a:pt x="305" y="587"/>
                  </a:lnTo>
                  <a:lnTo>
                    <a:pt x="0" y="725"/>
                  </a:lnTo>
                  <a:lnTo>
                    <a:pt x="0" y="731"/>
                  </a:lnTo>
                  <a:lnTo>
                    <a:pt x="0" y="767"/>
                  </a:lnTo>
                  <a:lnTo>
                    <a:pt x="299" y="635"/>
                  </a:lnTo>
                  <a:lnTo>
                    <a:pt x="592" y="431"/>
                  </a:lnTo>
                  <a:lnTo>
                    <a:pt x="508" y="671"/>
                  </a:lnTo>
                  <a:lnTo>
                    <a:pt x="526" y="995"/>
                  </a:lnTo>
                  <a:lnTo>
                    <a:pt x="460" y="1168"/>
                  </a:lnTo>
                  <a:lnTo>
                    <a:pt x="329" y="1480"/>
                  </a:lnTo>
                  <a:lnTo>
                    <a:pt x="323" y="1696"/>
                  </a:lnTo>
                  <a:lnTo>
                    <a:pt x="329" y="1696"/>
                  </a:lnTo>
                  <a:lnTo>
                    <a:pt x="347" y="1552"/>
                  </a:lnTo>
                  <a:lnTo>
                    <a:pt x="580" y="1043"/>
                  </a:lnTo>
                  <a:lnTo>
                    <a:pt x="580" y="1043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  <a:cs typeface="+mn-cs"/>
              </a:endParaRPr>
            </a:p>
          </p:txBody>
        </p:sp>
        <p:sp>
          <p:nvSpPr>
            <p:cNvPr id="1029" name="Freeform 5"/>
            <p:cNvSpPr>
              <a:spLocks/>
            </p:cNvSpPr>
            <p:nvPr/>
          </p:nvSpPr>
          <p:spPr bwMode="hidden">
            <a:xfrm>
              <a:off x="2092" y="3233"/>
              <a:ext cx="3668" cy="943"/>
            </a:xfrm>
            <a:custGeom>
              <a:avLst/>
              <a:gdLst/>
              <a:ahLst/>
              <a:cxnLst>
                <a:cxn ang="0">
                  <a:pos x="3338" y="288"/>
                </a:cxn>
                <a:cxn ang="0">
                  <a:pos x="3194" y="258"/>
                </a:cxn>
                <a:cxn ang="0">
                  <a:pos x="2816" y="234"/>
                </a:cxn>
                <a:cxn ang="0">
                  <a:pos x="2330" y="306"/>
                </a:cxn>
                <a:cxn ang="0">
                  <a:pos x="2372" y="258"/>
                </a:cxn>
                <a:cxn ang="0">
                  <a:pos x="2624" y="132"/>
                </a:cxn>
                <a:cxn ang="0">
                  <a:pos x="2707" y="24"/>
                </a:cxn>
                <a:cxn ang="0">
                  <a:pos x="2642" y="12"/>
                </a:cxn>
                <a:cxn ang="0">
                  <a:pos x="2515" y="54"/>
                </a:cxn>
                <a:cxn ang="0">
                  <a:pos x="2324" y="66"/>
                </a:cxn>
                <a:cxn ang="0">
                  <a:pos x="2101" y="90"/>
                </a:cxn>
                <a:cxn ang="0">
                  <a:pos x="1855" y="228"/>
                </a:cxn>
                <a:cxn ang="0">
                  <a:pos x="1591" y="337"/>
                </a:cxn>
                <a:cxn ang="0">
                  <a:pos x="1459" y="379"/>
                </a:cxn>
                <a:cxn ang="0">
                  <a:pos x="1417" y="361"/>
                </a:cxn>
                <a:cxn ang="0">
                  <a:pos x="1363" y="331"/>
                </a:cxn>
                <a:cxn ang="0">
                  <a:pos x="1344" y="312"/>
                </a:cxn>
                <a:cxn ang="0">
                  <a:pos x="1290" y="288"/>
                </a:cxn>
                <a:cxn ang="0">
                  <a:pos x="1230" y="252"/>
                </a:cxn>
                <a:cxn ang="0">
                  <a:pos x="1119" y="227"/>
                </a:cxn>
                <a:cxn ang="0">
                  <a:pos x="1320" y="438"/>
                </a:cxn>
                <a:cxn ang="0">
                  <a:pos x="960" y="558"/>
                </a:cxn>
                <a:cxn ang="0">
                  <a:pos x="474" y="630"/>
                </a:cxn>
                <a:cxn ang="0">
                  <a:pos x="132" y="781"/>
                </a:cxn>
                <a:cxn ang="0">
                  <a:pos x="234" y="847"/>
                </a:cxn>
                <a:cxn ang="0">
                  <a:pos x="925" y="739"/>
                </a:cxn>
                <a:cxn ang="0">
                  <a:pos x="637" y="925"/>
                </a:cxn>
                <a:cxn ang="0">
                  <a:pos x="1405" y="943"/>
                </a:cxn>
                <a:cxn ang="0">
                  <a:pos x="1447" y="943"/>
                </a:cxn>
                <a:cxn ang="0">
                  <a:pos x="2888" y="859"/>
                </a:cxn>
                <a:cxn ang="0">
                  <a:pos x="2582" y="708"/>
                </a:cxn>
                <a:cxn ang="0">
                  <a:pos x="2299" y="606"/>
                </a:cxn>
                <a:cxn ang="0">
                  <a:pos x="2606" y="588"/>
                </a:cxn>
                <a:cxn ang="0">
                  <a:pos x="3001" y="582"/>
                </a:cxn>
                <a:cxn ang="0">
                  <a:pos x="3452" y="438"/>
                </a:cxn>
                <a:cxn ang="0">
                  <a:pos x="3668" y="312"/>
                </a:cxn>
                <a:cxn ang="0">
                  <a:pos x="3482" y="300"/>
                </a:cxn>
              </a:cxnLst>
              <a:rect l="0" t="0" r="r" b="b"/>
              <a:pathLst>
                <a:path w="3668" h="943">
                  <a:moveTo>
                    <a:pt x="3482" y="300"/>
                  </a:moveTo>
                  <a:lnTo>
                    <a:pt x="3338" y="288"/>
                  </a:lnTo>
                  <a:lnTo>
                    <a:pt x="3320" y="264"/>
                  </a:lnTo>
                  <a:lnTo>
                    <a:pt x="3194" y="258"/>
                  </a:lnTo>
                  <a:lnTo>
                    <a:pt x="3019" y="216"/>
                  </a:lnTo>
                  <a:lnTo>
                    <a:pt x="2816" y="234"/>
                  </a:lnTo>
                  <a:lnTo>
                    <a:pt x="2533" y="288"/>
                  </a:lnTo>
                  <a:lnTo>
                    <a:pt x="2330" y="306"/>
                  </a:lnTo>
                  <a:lnTo>
                    <a:pt x="2149" y="312"/>
                  </a:lnTo>
                  <a:lnTo>
                    <a:pt x="2372" y="258"/>
                  </a:lnTo>
                  <a:lnTo>
                    <a:pt x="2624" y="156"/>
                  </a:lnTo>
                  <a:lnTo>
                    <a:pt x="2624" y="132"/>
                  </a:lnTo>
                  <a:lnTo>
                    <a:pt x="2666" y="78"/>
                  </a:lnTo>
                  <a:lnTo>
                    <a:pt x="2707" y="24"/>
                  </a:lnTo>
                  <a:lnTo>
                    <a:pt x="2695" y="0"/>
                  </a:lnTo>
                  <a:lnTo>
                    <a:pt x="2642" y="12"/>
                  </a:lnTo>
                  <a:lnTo>
                    <a:pt x="2557" y="30"/>
                  </a:lnTo>
                  <a:lnTo>
                    <a:pt x="2515" y="54"/>
                  </a:lnTo>
                  <a:lnTo>
                    <a:pt x="2425" y="84"/>
                  </a:lnTo>
                  <a:lnTo>
                    <a:pt x="2324" y="66"/>
                  </a:lnTo>
                  <a:lnTo>
                    <a:pt x="2191" y="90"/>
                  </a:lnTo>
                  <a:lnTo>
                    <a:pt x="2101" y="90"/>
                  </a:lnTo>
                  <a:lnTo>
                    <a:pt x="2047" y="108"/>
                  </a:lnTo>
                  <a:lnTo>
                    <a:pt x="1855" y="228"/>
                  </a:lnTo>
                  <a:lnTo>
                    <a:pt x="1771" y="288"/>
                  </a:lnTo>
                  <a:lnTo>
                    <a:pt x="1591" y="337"/>
                  </a:lnTo>
                  <a:lnTo>
                    <a:pt x="1465" y="379"/>
                  </a:lnTo>
                  <a:lnTo>
                    <a:pt x="1459" y="379"/>
                  </a:lnTo>
                  <a:lnTo>
                    <a:pt x="1453" y="373"/>
                  </a:lnTo>
                  <a:lnTo>
                    <a:pt x="1417" y="361"/>
                  </a:lnTo>
                  <a:lnTo>
                    <a:pt x="1381" y="343"/>
                  </a:lnTo>
                  <a:lnTo>
                    <a:pt x="1363" y="331"/>
                  </a:lnTo>
                  <a:lnTo>
                    <a:pt x="1357" y="324"/>
                  </a:lnTo>
                  <a:lnTo>
                    <a:pt x="1344" y="312"/>
                  </a:lnTo>
                  <a:lnTo>
                    <a:pt x="1320" y="300"/>
                  </a:lnTo>
                  <a:lnTo>
                    <a:pt x="1290" y="288"/>
                  </a:lnTo>
                  <a:lnTo>
                    <a:pt x="1260" y="270"/>
                  </a:lnTo>
                  <a:lnTo>
                    <a:pt x="1230" y="252"/>
                  </a:lnTo>
                  <a:lnTo>
                    <a:pt x="1187" y="227"/>
                  </a:lnTo>
                  <a:lnTo>
                    <a:pt x="1119" y="227"/>
                  </a:lnTo>
                  <a:lnTo>
                    <a:pt x="1357" y="397"/>
                  </a:lnTo>
                  <a:lnTo>
                    <a:pt x="1320" y="438"/>
                  </a:lnTo>
                  <a:lnTo>
                    <a:pt x="1135" y="522"/>
                  </a:lnTo>
                  <a:lnTo>
                    <a:pt x="960" y="558"/>
                  </a:lnTo>
                  <a:lnTo>
                    <a:pt x="684" y="600"/>
                  </a:lnTo>
                  <a:lnTo>
                    <a:pt x="474" y="630"/>
                  </a:lnTo>
                  <a:lnTo>
                    <a:pt x="390" y="684"/>
                  </a:lnTo>
                  <a:lnTo>
                    <a:pt x="132" y="781"/>
                  </a:lnTo>
                  <a:lnTo>
                    <a:pt x="0" y="829"/>
                  </a:lnTo>
                  <a:lnTo>
                    <a:pt x="234" y="847"/>
                  </a:lnTo>
                  <a:lnTo>
                    <a:pt x="498" y="829"/>
                  </a:lnTo>
                  <a:lnTo>
                    <a:pt x="925" y="739"/>
                  </a:lnTo>
                  <a:lnTo>
                    <a:pt x="840" y="817"/>
                  </a:lnTo>
                  <a:lnTo>
                    <a:pt x="637" y="925"/>
                  </a:lnTo>
                  <a:lnTo>
                    <a:pt x="613" y="943"/>
                  </a:lnTo>
                  <a:lnTo>
                    <a:pt x="1405" y="943"/>
                  </a:lnTo>
                  <a:lnTo>
                    <a:pt x="1411" y="925"/>
                  </a:lnTo>
                  <a:lnTo>
                    <a:pt x="1447" y="943"/>
                  </a:lnTo>
                  <a:lnTo>
                    <a:pt x="2924" y="943"/>
                  </a:lnTo>
                  <a:lnTo>
                    <a:pt x="2888" y="859"/>
                  </a:lnTo>
                  <a:lnTo>
                    <a:pt x="2713" y="775"/>
                  </a:lnTo>
                  <a:lnTo>
                    <a:pt x="2582" y="708"/>
                  </a:lnTo>
                  <a:lnTo>
                    <a:pt x="2336" y="636"/>
                  </a:lnTo>
                  <a:lnTo>
                    <a:pt x="2299" y="606"/>
                  </a:lnTo>
                  <a:lnTo>
                    <a:pt x="2509" y="582"/>
                  </a:lnTo>
                  <a:lnTo>
                    <a:pt x="2606" y="588"/>
                  </a:lnTo>
                  <a:lnTo>
                    <a:pt x="2773" y="588"/>
                  </a:lnTo>
                  <a:lnTo>
                    <a:pt x="3001" y="582"/>
                  </a:lnTo>
                  <a:lnTo>
                    <a:pt x="3259" y="516"/>
                  </a:lnTo>
                  <a:lnTo>
                    <a:pt x="3452" y="438"/>
                  </a:lnTo>
                  <a:lnTo>
                    <a:pt x="3668" y="391"/>
                  </a:lnTo>
                  <a:lnTo>
                    <a:pt x="3668" y="312"/>
                  </a:lnTo>
                  <a:lnTo>
                    <a:pt x="3482" y="300"/>
                  </a:lnTo>
                  <a:lnTo>
                    <a:pt x="3482" y="30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  <a:cs typeface="+mn-cs"/>
              </a:endParaRPr>
            </a:p>
          </p:txBody>
        </p:sp>
        <p:sp>
          <p:nvSpPr>
            <p:cNvPr id="1030" name="Freeform 6"/>
            <p:cNvSpPr>
              <a:spLocks/>
            </p:cNvSpPr>
            <p:nvPr/>
          </p:nvSpPr>
          <p:spPr bwMode="hidden">
            <a:xfrm>
              <a:off x="0" y="524"/>
              <a:ext cx="973" cy="1195"/>
            </a:xfrm>
            <a:custGeom>
              <a:avLst/>
              <a:gdLst/>
              <a:ahLst/>
              <a:cxnLst>
                <a:cxn ang="0">
                  <a:pos x="323" y="1186"/>
                </a:cxn>
                <a:cxn ang="0">
                  <a:pos x="490" y="1192"/>
                </a:cxn>
                <a:cxn ang="0">
                  <a:pos x="580" y="1150"/>
                </a:cxn>
                <a:cxn ang="0">
                  <a:pos x="813" y="1085"/>
                </a:cxn>
                <a:cxn ang="0">
                  <a:pos x="933" y="1055"/>
                </a:cxn>
                <a:cxn ang="0">
                  <a:pos x="759" y="989"/>
                </a:cxn>
                <a:cxn ang="0">
                  <a:pos x="556" y="953"/>
                </a:cxn>
                <a:cxn ang="0">
                  <a:pos x="197" y="971"/>
                </a:cxn>
                <a:cxn ang="0">
                  <a:pos x="299" y="893"/>
                </a:cxn>
                <a:cxn ang="0">
                  <a:pos x="496" y="803"/>
                </a:cxn>
                <a:cxn ang="0">
                  <a:pos x="694" y="671"/>
                </a:cxn>
                <a:cxn ang="0">
                  <a:pos x="700" y="671"/>
                </a:cxn>
                <a:cxn ang="0">
                  <a:pos x="712" y="665"/>
                </a:cxn>
                <a:cxn ang="0">
                  <a:pos x="753" y="647"/>
                </a:cxn>
                <a:cxn ang="0">
                  <a:pos x="777" y="641"/>
                </a:cxn>
                <a:cxn ang="0">
                  <a:pos x="789" y="629"/>
                </a:cxn>
                <a:cxn ang="0">
                  <a:pos x="795" y="617"/>
                </a:cxn>
                <a:cxn ang="0">
                  <a:pos x="789" y="611"/>
                </a:cxn>
                <a:cxn ang="0">
                  <a:pos x="783" y="599"/>
                </a:cxn>
                <a:cxn ang="0">
                  <a:pos x="783" y="575"/>
                </a:cxn>
                <a:cxn ang="0">
                  <a:pos x="795" y="545"/>
                </a:cxn>
                <a:cxn ang="0">
                  <a:pos x="807" y="515"/>
                </a:cxn>
                <a:cxn ang="0">
                  <a:pos x="825" y="485"/>
                </a:cxn>
                <a:cxn ang="0">
                  <a:pos x="837" y="455"/>
                </a:cxn>
                <a:cxn ang="0">
                  <a:pos x="843" y="437"/>
                </a:cxn>
                <a:cxn ang="0">
                  <a:pos x="849" y="431"/>
                </a:cxn>
                <a:cxn ang="0">
                  <a:pos x="849" y="347"/>
                </a:cxn>
                <a:cxn ang="0">
                  <a:pos x="849" y="341"/>
                </a:cxn>
                <a:cxn ang="0">
                  <a:pos x="855" y="335"/>
                </a:cxn>
                <a:cxn ang="0">
                  <a:pos x="873" y="305"/>
                </a:cxn>
                <a:cxn ang="0">
                  <a:pos x="885" y="269"/>
                </a:cxn>
                <a:cxn ang="0">
                  <a:pos x="897" y="239"/>
                </a:cxn>
                <a:cxn ang="0">
                  <a:pos x="903" y="227"/>
                </a:cxn>
                <a:cxn ang="0">
                  <a:pos x="909" y="215"/>
                </a:cxn>
                <a:cxn ang="0">
                  <a:pos x="927" y="173"/>
                </a:cxn>
                <a:cxn ang="0">
                  <a:pos x="945" y="137"/>
                </a:cxn>
                <a:cxn ang="0">
                  <a:pos x="951" y="125"/>
                </a:cxn>
                <a:cxn ang="0">
                  <a:pos x="951" y="119"/>
                </a:cxn>
                <a:cxn ang="0">
                  <a:pos x="969" y="0"/>
                </a:cxn>
                <a:cxn ang="0">
                  <a:pos x="945" y="47"/>
                </a:cxn>
                <a:cxn ang="0">
                  <a:pos x="783" y="113"/>
                </a:cxn>
                <a:cxn ang="0">
                  <a:pos x="706" y="161"/>
                </a:cxn>
                <a:cxn ang="0">
                  <a:pos x="460" y="233"/>
                </a:cxn>
                <a:cxn ang="0">
                  <a:pos x="281" y="287"/>
                </a:cxn>
                <a:cxn ang="0">
                  <a:pos x="173" y="293"/>
                </a:cxn>
                <a:cxn ang="0">
                  <a:pos x="12" y="485"/>
                </a:cxn>
                <a:cxn ang="0">
                  <a:pos x="0" y="509"/>
                </a:cxn>
                <a:cxn ang="0">
                  <a:pos x="0" y="1186"/>
                </a:cxn>
                <a:cxn ang="0">
                  <a:pos x="96" y="1180"/>
                </a:cxn>
                <a:cxn ang="0">
                  <a:pos x="323" y="1186"/>
                </a:cxn>
                <a:cxn ang="0">
                  <a:pos x="323" y="1186"/>
                </a:cxn>
              </a:cxnLst>
              <a:rect l="0" t="0" r="r" b="b"/>
              <a:pathLst>
                <a:path w="969" h="1192">
                  <a:moveTo>
                    <a:pt x="323" y="1186"/>
                  </a:moveTo>
                  <a:lnTo>
                    <a:pt x="490" y="1192"/>
                  </a:lnTo>
                  <a:lnTo>
                    <a:pt x="580" y="1150"/>
                  </a:lnTo>
                  <a:lnTo>
                    <a:pt x="813" y="1085"/>
                  </a:lnTo>
                  <a:lnTo>
                    <a:pt x="933" y="1055"/>
                  </a:lnTo>
                  <a:lnTo>
                    <a:pt x="759" y="989"/>
                  </a:lnTo>
                  <a:lnTo>
                    <a:pt x="556" y="953"/>
                  </a:lnTo>
                  <a:lnTo>
                    <a:pt x="197" y="971"/>
                  </a:lnTo>
                  <a:lnTo>
                    <a:pt x="299" y="893"/>
                  </a:lnTo>
                  <a:lnTo>
                    <a:pt x="496" y="803"/>
                  </a:lnTo>
                  <a:lnTo>
                    <a:pt x="694" y="671"/>
                  </a:lnTo>
                  <a:lnTo>
                    <a:pt x="700" y="671"/>
                  </a:lnTo>
                  <a:lnTo>
                    <a:pt x="712" y="665"/>
                  </a:lnTo>
                  <a:lnTo>
                    <a:pt x="753" y="647"/>
                  </a:lnTo>
                  <a:lnTo>
                    <a:pt x="777" y="641"/>
                  </a:lnTo>
                  <a:lnTo>
                    <a:pt x="789" y="629"/>
                  </a:lnTo>
                  <a:lnTo>
                    <a:pt x="795" y="617"/>
                  </a:lnTo>
                  <a:lnTo>
                    <a:pt x="789" y="611"/>
                  </a:lnTo>
                  <a:lnTo>
                    <a:pt x="783" y="599"/>
                  </a:lnTo>
                  <a:lnTo>
                    <a:pt x="783" y="575"/>
                  </a:lnTo>
                  <a:lnTo>
                    <a:pt x="795" y="545"/>
                  </a:lnTo>
                  <a:lnTo>
                    <a:pt x="807" y="515"/>
                  </a:lnTo>
                  <a:lnTo>
                    <a:pt x="825" y="485"/>
                  </a:lnTo>
                  <a:lnTo>
                    <a:pt x="837" y="455"/>
                  </a:lnTo>
                  <a:lnTo>
                    <a:pt x="843" y="437"/>
                  </a:lnTo>
                  <a:lnTo>
                    <a:pt x="849" y="431"/>
                  </a:lnTo>
                  <a:lnTo>
                    <a:pt x="849" y="347"/>
                  </a:lnTo>
                  <a:lnTo>
                    <a:pt x="849" y="341"/>
                  </a:lnTo>
                  <a:lnTo>
                    <a:pt x="855" y="335"/>
                  </a:lnTo>
                  <a:lnTo>
                    <a:pt x="873" y="305"/>
                  </a:lnTo>
                  <a:lnTo>
                    <a:pt x="885" y="269"/>
                  </a:lnTo>
                  <a:lnTo>
                    <a:pt x="897" y="239"/>
                  </a:lnTo>
                  <a:lnTo>
                    <a:pt x="903" y="227"/>
                  </a:lnTo>
                  <a:lnTo>
                    <a:pt x="909" y="215"/>
                  </a:lnTo>
                  <a:lnTo>
                    <a:pt x="927" y="173"/>
                  </a:lnTo>
                  <a:lnTo>
                    <a:pt x="945" y="137"/>
                  </a:lnTo>
                  <a:lnTo>
                    <a:pt x="951" y="125"/>
                  </a:lnTo>
                  <a:lnTo>
                    <a:pt x="951" y="119"/>
                  </a:lnTo>
                  <a:lnTo>
                    <a:pt x="969" y="0"/>
                  </a:lnTo>
                  <a:lnTo>
                    <a:pt x="945" y="47"/>
                  </a:lnTo>
                  <a:lnTo>
                    <a:pt x="783" y="113"/>
                  </a:lnTo>
                  <a:lnTo>
                    <a:pt x="706" y="161"/>
                  </a:lnTo>
                  <a:lnTo>
                    <a:pt x="460" y="233"/>
                  </a:lnTo>
                  <a:lnTo>
                    <a:pt x="281" y="287"/>
                  </a:lnTo>
                  <a:lnTo>
                    <a:pt x="173" y="293"/>
                  </a:lnTo>
                  <a:lnTo>
                    <a:pt x="12" y="485"/>
                  </a:lnTo>
                  <a:lnTo>
                    <a:pt x="0" y="509"/>
                  </a:lnTo>
                  <a:lnTo>
                    <a:pt x="0" y="1186"/>
                  </a:lnTo>
                  <a:lnTo>
                    <a:pt x="96" y="1180"/>
                  </a:lnTo>
                  <a:lnTo>
                    <a:pt x="323" y="1186"/>
                  </a:lnTo>
                  <a:lnTo>
                    <a:pt x="323" y="118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  <a:cs typeface="+mn-cs"/>
              </a:endParaRPr>
            </a:p>
          </p:txBody>
        </p:sp>
        <p:sp>
          <p:nvSpPr>
            <p:cNvPr id="1031" name="Freeform 7"/>
            <p:cNvSpPr>
              <a:spLocks/>
            </p:cNvSpPr>
            <p:nvPr/>
          </p:nvSpPr>
          <p:spPr bwMode="hidden">
            <a:xfrm>
              <a:off x="3188" y="1"/>
              <a:ext cx="2570" cy="2266"/>
            </a:xfrm>
            <a:custGeom>
              <a:avLst/>
              <a:gdLst/>
              <a:ahLst/>
              <a:cxnLst>
                <a:cxn ang="0">
                  <a:pos x="859" y="612"/>
                </a:cxn>
                <a:cxn ang="0">
                  <a:pos x="1087" y="853"/>
                </a:cxn>
                <a:cxn ang="0">
                  <a:pos x="961" y="913"/>
                </a:cxn>
                <a:cxn ang="0">
                  <a:pos x="786" y="883"/>
                </a:cxn>
                <a:cxn ang="0">
                  <a:pos x="450" y="931"/>
                </a:cxn>
                <a:cxn ang="0">
                  <a:pos x="150" y="1075"/>
                </a:cxn>
                <a:cxn ang="0">
                  <a:pos x="78" y="1165"/>
                </a:cxn>
                <a:cxn ang="0">
                  <a:pos x="361" y="1256"/>
                </a:cxn>
                <a:cxn ang="0">
                  <a:pos x="444" y="1316"/>
                </a:cxn>
                <a:cxn ang="0">
                  <a:pos x="697" y="1400"/>
                </a:cxn>
                <a:cxn ang="0">
                  <a:pos x="1026" y="1346"/>
                </a:cxn>
                <a:cxn ang="0">
                  <a:pos x="991" y="1412"/>
                </a:cxn>
                <a:cxn ang="0">
                  <a:pos x="804" y="1574"/>
                </a:cxn>
                <a:cxn ang="0">
                  <a:pos x="726" y="1718"/>
                </a:cxn>
                <a:cxn ang="0">
                  <a:pos x="768" y="1742"/>
                </a:cxn>
                <a:cxn ang="0">
                  <a:pos x="865" y="1693"/>
                </a:cxn>
                <a:cxn ang="0">
                  <a:pos x="991" y="1699"/>
                </a:cxn>
                <a:cxn ang="0">
                  <a:pos x="1135" y="1627"/>
                </a:cxn>
                <a:cxn ang="0">
                  <a:pos x="1183" y="1669"/>
                </a:cxn>
                <a:cxn ang="0">
                  <a:pos x="1399" y="1436"/>
                </a:cxn>
                <a:cxn ang="0">
                  <a:pos x="1615" y="1334"/>
                </a:cxn>
                <a:cxn ang="0">
                  <a:pos x="1645" y="1370"/>
                </a:cxn>
                <a:cxn ang="0">
                  <a:pos x="1681" y="1430"/>
                </a:cxn>
                <a:cxn ang="0">
                  <a:pos x="1699" y="1466"/>
                </a:cxn>
                <a:cxn ang="0">
                  <a:pos x="1747" y="1550"/>
                </a:cxn>
                <a:cxn ang="0">
                  <a:pos x="1772" y="1586"/>
                </a:cxn>
                <a:cxn ang="0">
                  <a:pos x="2124" y="2248"/>
                </a:cxn>
                <a:cxn ang="0">
                  <a:pos x="1693" y="1322"/>
                </a:cxn>
                <a:cxn ang="0">
                  <a:pos x="1861" y="1165"/>
                </a:cxn>
                <a:cxn ang="0">
                  <a:pos x="2173" y="1099"/>
                </a:cxn>
                <a:cxn ang="0">
                  <a:pos x="2390" y="1009"/>
                </a:cxn>
                <a:cxn ang="0">
                  <a:pos x="2570" y="805"/>
                </a:cxn>
                <a:cxn ang="0">
                  <a:pos x="2342" y="781"/>
                </a:cxn>
                <a:cxn ang="0">
                  <a:pos x="2114" y="763"/>
                </a:cxn>
                <a:cxn ang="0">
                  <a:pos x="2408" y="433"/>
                </a:cxn>
                <a:cxn ang="0">
                  <a:pos x="2426" y="421"/>
                </a:cxn>
                <a:cxn ang="0">
                  <a:pos x="2474" y="379"/>
                </a:cxn>
                <a:cxn ang="0">
                  <a:pos x="2492" y="355"/>
                </a:cxn>
                <a:cxn ang="0">
                  <a:pos x="2474" y="337"/>
                </a:cxn>
                <a:cxn ang="0">
                  <a:pos x="2474" y="271"/>
                </a:cxn>
                <a:cxn ang="0">
                  <a:pos x="2492" y="192"/>
                </a:cxn>
                <a:cxn ang="0">
                  <a:pos x="2504" y="132"/>
                </a:cxn>
                <a:cxn ang="0">
                  <a:pos x="2492" y="36"/>
                </a:cxn>
                <a:cxn ang="0">
                  <a:pos x="2492" y="24"/>
                </a:cxn>
                <a:cxn ang="0">
                  <a:pos x="2102" y="0"/>
                </a:cxn>
                <a:cxn ang="0">
                  <a:pos x="1909" y="90"/>
                </a:cxn>
                <a:cxn ang="0">
                  <a:pos x="1747" y="535"/>
                </a:cxn>
                <a:cxn ang="0">
                  <a:pos x="1711" y="469"/>
                </a:cxn>
                <a:cxn ang="0">
                  <a:pos x="1633" y="144"/>
                </a:cxn>
                <a:cxn ang="0">
                  <a:pos x="1579" y="0"/>
                </a:cxn>
                <a:cxn ang="0">
                  <a:pos x="738" y="186"/>
                </a:cxn>
                <a:cxn ang="0">
                  <a:pos x="756" y="463"/>
                </a:cxn>
              </a:cxnLst>
              <a:rect l="0" t="0" r="r" b="b"/>
              <a:pathLst>
                <a:path w="2570" h="2266">
                  <a:moveTo>
                    <a:pt x="756" y="463"/>
                  </a:moveTo>
                  <a:lnTo>
                    <a:pt x="859" y="612"/>
                  </a:lnTo>
                  <a:lnTo>
                    <a:pt x="937" y="720"/>
                  </a:lnTo>
                  <a:lnTo>
                    <a:pt x="1087" y="853"/>
                  </a:lnTo>
                  <a:lnTo>
                    <a:pt x="1105" y="907"/>
                  </a:lnTo>
                  <a:lnTo>
                    <a:pt x="961" y="913"/>
                  </a:lnTo>
                  <a:lnTo>
                    <a:pt x="895" y="901"/>
                  </a:lnTo>
                  <a:lnTo>
                    <a:pt x="786" y="883"/>
                  </a:lnTo>
                  <a:lnTo>
                    <a:pt x="637" y="859"/>
                  </a:lnTo>
                  <a:lnTo>
                    <a:pt x="450" y="931"/>
                  </a:lnTo>
                  <a:lnTo>
                    <a:pt x="306" y="1021"/>
                  </a:lnTo>
                  <a:lnTo>
                    <a:pt x="150" y="1075"/>
                  </a:lnTo>
                  <a:lnTo>
                    <a:pt x="0" y="1153"/>
                  </a:lnTo>
                  <a:lnTo>
                    <a:pt x="78" y="1165"/>
                  </a:lnTo>
                  <a:lnTo>
                    <a:pt x="264" y="1220"/>
                  </a:lnTo>
                  <a:lnTo>
                    <a:pt x="361" y="1256"/>
                  </a:lnTo>
                  <a:lnTo>
                    <a:pt x="367" y="1298"/>
                  </a:lnTo>
                  <a:lnTo>
                    <a:pt x="444" y="1316"/>
                  </a:lnTo>
                  <a:lnTo>
                    <a:pt x="558" y="1400"/>
                  </a:lnTo>
                  <a:lnTo>
                    <a:pt x="697" y="1400"/>
                  </a:lnTo>
                  <a:lnTo>
                    <a:pt x="895" y="1346"/>
                  </a:lnTo>
                  <a:lnTo>
                    <a:pt x="1026" y="1346"/>
                  </a:lnTo>
                  <a:lnTo>
                    <a:pt x="1147" y="1358"/>
                  </a:lnTo>
                  <a:lnTo>
                    <a:pt x="991" y="1412"/>
                  </a:lnTo>
                  <a:lnTo>
                    <a:pt x="804" y="1538"/>
                  </a:lnTo>
                  <a:lnTo>
                    <a:pt x="804" y="1574"/>
                  </a:lnTo>
                  <a:lnTo>
                    <a:pt x="762" y="1645"/>
                  </a:lnTo>
                  <a:lnTo>
                    <a:pt x="726" y="1718"/>
                  </a:lnTo>
                  <a:lnTo>
                    <a:pt x="732" y="1754"/>
                  </a:lnTo>
                  <a:lnTo>
                    <a:pt x="768" y="1742"/>
                  </a:lnTo>
                  <a:lnTo>
                    <a:pt x="829" y="1730"/>
                  </a:lnTo>
                  <a:lnTo>
                    <a:pt x="865" y="1693"/>
                  </a:lnTo>
                  <a:lnTo>
                    <a:pt x="925" y="1663"/>
                  </a:lnTo>
                  <a:lnTo>
                    <a:pt x="991" y="1699"/>
                  </a:lnTo>
                  <a:lnTo>
                    <a:pt x="1087" y="1675"/>
                  </a:lnTo>
                  <a:lnTo>
                    <a:pt x="1135" y="1627"/>
                  </a:lnTo>
                  <a:lnTo>
                    <a:pt x="1147" y="1687"/>
                  </a:lnTo>
                  <a:lnTo>
                    <a:pt x="1183" y="1669"/>
                  </a:lnTo>
                  <a:lnTo>
                    <a:pt x="1333" y="1514"/>
                  </a:lnTo>
                  <a:lnTo>
                    <a:pt x="1399" y="1436"/>
                  </a:lnTo>
                  <a:lnTo>
                    <a:pt x="1526" y="1382"/>
                  </a:lnTo>
                  <a:lnTo>
                    <a:pt x="1615" y="1334"/>
                  </a:lnTo>
                  <a:lnTo>
                    <a:pt x="1627" y="1346"/>
                  </a:lnTo>
                  <a:lnTo>
                    <a:pt x="1645" y="1370"/>
                  </a:lnTo>
                  <a:lnTo>
                    <a:pt x="1669" y="1400"/>
                  </a:lnTo>
                  <a:lnTo>
                    <a:pt x="1681" y="1430"/>
                  </a:lnTo>
                  <a:lnTo>
                    <a:pt x="1687" y="1448"/>
                  </a:lnTo>
                  <a:lnTo>
                    <a:pt x="1699" y="1466"/>
                  </a:lnTo>
                  <a:lnTo>
                    <a:pt x="1729" y="1520"/>
                  </a:lnTo>
                  <a:lnTo>
                    <a:pt x="1747" y="1550"/>
                  </a:lnTo>
                  <a:lnTo>
                    <a:pt x="1766" y="1574"/>
                  </a:lnTo>
                  <a:lnTo>
                    <a:pt x="1772" y="1586"/>
                  </a:lnTo>
                  <a:lnTo>
                    <a:pt x="1778" y="1592"/>
                  </a:lnTo>
                  <a:lnTo>
                    <a:pt x="2124" y="2248"/>
                  </a:lnTo>
                  <a:lnTo>
                    <a:pt x="2215" y="2266"/>
                  </a:lnTo>
                  <a:lnTo>
                    <a:pt x="1693" y="1322"/>
                  </a:lnTo>
                  <a:lnTo>
                    <a:pt x="1723" y="1262"/>
                  </a:lnTo>
                  <a:lnTo>
                    <a:pt x="1861" y="1165"/>
                  </a:lnTo>
                  <a:lnTo>
                    <a:pt x="1988" y="1129"/>
                  </a:lnTo>
                  <a:lnTo>
                    <a:pt x="2173" y="1099"/>
                  </a:lnTo>
                  <a:lnTo>
                    <a:pt x="2318" y="1075"/>
                  </a:lnTo>
                  <a:lnTo>
                    <a:pt x="2390" y="1009"/>
                  </a:lnTo>
                  <a:lnTo>
                    <a:pt x="2570" y="895"/>
                  </a:lnTo>
                  <a:lnTo>
                    <a:pt x="2570" y="805"/>
                  </a:lnTo>
                  <a:lnTo>
                    <a:pt x="2516" y="787"/>
                  </a:lnTo>
                  <a:lnTo>
                    <a:pt x="2342" y="781"/>
                  </a:lnTo>
                  <a:lnTo>
                    <a:pt x="2042" y="871"/>
                  </a:lnTo>
                  <a:lnTo>
                    <a:pt x="2114" y="763"/>
                  </a:lnTo>
                  <a:lnTo>
                    <a:pt x="2264" y="624"/>
                  </a:lnTo>
                  <a:lnTo>
                    <a:pt x="2408" y="433"/>
                  </a:lnTo>
                  <a:lnTo>
                    <a:pt x="2414" y="433"/>
                  </a:lnTo>
                  <a:lnTo>
                    <a:pt x="2426" y="421"/>
                  </a:lnTo>
                  <a:lnTo>
                    <a:pt x="2456" y="397"/>
                  </a:lnTo>
                  <a:lnTo>
                    <a:pt x="2474" y="379"/>
                  </a:lnTo>
                  <a:lnTo>
                    <a:pt x="2486" y="367"/>
                  </a:lnTo>
                  <a:lnTo>
                    <a:pt x="2492" y="355"/>
                  </a:lnTo>
                  <a:lnTo>
                    <a:pt x="2486" y="349"/>
                  </a:lnTo>
                  <a:lnTo>
                    <a:pt x="2474" y="337"/>
                  </a:lnTo>
                  <a:lnTo>
                    <a:pt x="2474" y="307"/>
                  </a:lnTo>
                  <a:lnTo>
                    <a:pt x="2474" y="271"/>
                  </a:lnTo>
                  <a:lnTo>
                    <a:pt x="2480" y="228"/>
                  </a:lnTo>
                  <a:lnTo>
                    <a:pt x="2492" y="192"/>
                  </a:lnTo>
                  <a:lnTo>
                    <a:pt x="2498" y="156"/>
                  </a:lnTo>
                  <a:lnTo>
                    <a:pt x="2504" y="132"/>
                  </a:lnTo>
                  <a:lnTo>
                    <a:pt x="2504" y="126"/>
                  </a:lnTo>
                  <a:lnTo>
                    <a:pt x="2492" y="36"/>
                  </a:lnTo>
                  <a:lnTo>
                    <a:pt x="2492" y="36"/>
                  </a:lnTo>
                  <a:lnTo>
                    <a:pt x="2492" y="24"/>
                  </a:lnTo>
                  <a:lnTo>
                    <a:pt x="2498" y="0"/>
                  </a:lnTo>
                  <a:lnTo>
                    <a:pt x="2102" y="0"/>
                  </a:lnTo>
                  <a:lnTo>
                    <a:pt x="2006" y="60"/>
                  </a:lnTo>
                  <a:lnTo>
                    <a:pt x="1909" y="90"/>
                  </a:lnTo>
                  <a:lnTo>
                    <a:pt x="1808" y="337"/>
                  </a:lnTo>
                  <a:lnTo>
                    <a:pt x="1747" y="535"/>
                  </a:lnTo>
                  <a:lnTo>
                    <a:pt x="1687" y="588"/>
                  </a:lnTo>
                  <a:lnTo>
                    <a:pt x="1711" y="469"/>
                  </a:lnTo>
                  <a:lnTo>
                    <a:pt x="1687" y="343"/>
                  </a:lnTo>
                  <a:lnTo>
                    <a:pt x="1633" y="144"/>
                  </a:lnTo>
                  <a:lnTo>
                    <a:pt x="1585" y="12"/>
                  </a:lnTo>
                  <a:lnTo>
                    <a:pt x="1579" y="0"/>
                  </a:lnTo>
                  <a:lnTo>
                    <a:pt x="786" y="0"/>
                  </a:lnTo>
                  <a:lnTo>
                    <a:pt x="738" y="186"/>
                  </a:lnTo>
                  <a:lnTo>
                    <a:pt x="756" y="463"/>
                  </a:lnTo>
                  <a:lnTo>
                    <a:pt x="756" y="463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  <a:cs typeface="+mn-cs"/>
              </a:endParaRPr>
            </a:p>
          </p:txBody>
        </p:sp>
        <p:sp>
          <p:nvSpPr>
            <p:cNvPr id="1032" name="Freeform 8"/>
            <p:cNvSpPr>
              <a:spLocks/>
            </p:cNvSpPr>
            <p:nvPr/>
          </p:nvSpPr>
          <p:spPr bwMode="hidden">
            <a:xfrm>
              <a:off x="3525" y="1"/>
              <a:ext cx="2185" cy="1508"/>
            </a:xfrm>
            <a:custGeom>
              <a:avLst/>
              <a:gdLst/>
              <a:ahLst/>
              <a:cxnLst>
                <a:cxn ang="0">
                  <a:pos x="1034" y="767"/>
                </a:cxn>
                <a:cxn ang="0">
                  <a:pos x="1190" y="1235"/>
                </a:cxn>
                <a:cxn ang="0">
                  <a:pos x="956" y="1193"/>
                </a:cxn>
                <a:cxn ang="0">
                  <a:pos x="723" y="1127"/>
                </a:cxn>
                <a:cxn ang="0">
                  <a:pos x="442" y="1109"/>
                </a:cxn>
                <a:cxn ang="0">
                  <a:pos x="0" y="1079"/>
                </a:cxn>
                <a:cxn ang="0">
                  <a:pos x="30" y="1115"/>
                </a:cxn>
                <a:cxn ang="0">
                  <a:pos x="496" y="1133"/>
                </a:cxn>
                <a:cxn ang="0">
                  <a:pos x="777" y="1187"/>
                </a:cxn>
                <a:cxn ang="0">
                  <a:pos x="1130" y="1301"/>
                </a:cxn>
                <a:cxn ang="0">
                  <a:pos x="1070" y="1319"/>
                </a:cxn>
                <a:cxn ang="0">
                  <a:pos x="711" y="1505"/>
                </a:cxn>
                <a:cxn ang="0">
                  <a:pos x="765" y="1481"/>
                </a:cxn>
                <a:cxn ang="0">
                  <a:pos x="861" y="1439"/>
                </a:cxn>
                <a:cxn ang="0">
                  <a:pos x="1022" y="1355"/>
                </a:cxn>
                <a:cxn ang="0">
                  <a:pos x="1214" y="1295"/>
                </a:cxn>
                <a:cxn ang="0">
                  <a:pos x="1267" y="1223"/>
                </a:cxn>
                <a:cxn ang="0">
                  <a:pos x="1632" y="1043"/>
                </a:cxn>
                <a:cxn ang="0">
                  <a:pos x="1931" y="953"/>
                </a:cxn>
                <a:cxn ang="0">
                  <a:pos x="2176" y="821"/>
                </a:cxn>
                <a:cxn ang="0">
                  <a:pos x="1961" y="911"/>
                </a:cxn>
                <a:cxn ang="0">
                  <a:pos x="1656" y="989"/>
                </a:cxn>
                <a:cxn ang="0">
                  <a:pos x="1339" y="1151"/>
                </a:cxn>
                <a:cxn ang="0">
                  <a:pos x="1501" y="905"/>
                </a:cxn>
                <a:cxn ang="0">
                  <a:pos x="1620" y="545"/>
                </a:cxn>
                <a:cxn ang="0">
                  <a:pos x="1740" y="372"/>
                </a:cxn>
                <a:cxn ang="0">
                  <a:pos x="1979" y="60"/>
                </a:cxn>
                <a:cxn ang="0">
                  <a:pos x="2003" y="0"/>
                </a:cxn>
                <a:cxn ang="0">
                  <a:pos x="1973" y="0"/>
                </a:cxn>
                <a:cxn ang="0">
                  <a:pos x="1596" y="480"/>
                </a:cxn>
                <a:cxn ang="0">
                  <a:pos x="1477" y="887"/>
                </a:cxn>
                <a:cxn ang="0">
                  <a:pos x="1255" y="1175"/>
                </a:cxn>
                <a:cxn ang="0">
                  <a:pos x="1130" y="905"/>
                </a:cxn>
                <a:cxn ang="0">
                  <a:pos x="1010" y="540"/>
                </a:cxn>
                <a:cxn ang="0">
                  <a:pos x="885" y="222"/>
                </a:cxn>
                <a:cxn ang="0">
                  <a:pos x="789" y="0"/>
                </a:cxn>
                <a:cxn ang="0">
                  <a:pos x="753" y="0"/>
                </a:cxn>
                <a:cxn ang="0">
                  <a:pos x="903" y="354"/>
                </a:cxn>
                <a:cxn ang="0">
                  <a:pos x="1034" y="767"/>
                </a:cxn>
                <a:cxn ang="0">
                  <a:pos x="1034" y="767"/>
                </a:cxn>
              </a:cxnLst>
              <a:rect l="0" t="0" r="r" b="b"/>
              <a:pathLst>
                <a:path w="2176" h="1505">
                  <a:moveTo>
                    <a:pt x="1034" y="767"/>
                  </a:moveTo>
                  <a:lnTo>
                    <a:pt x="1190" y="1235"/>
                  </a:lnTo>
                  <a:lnTo>
                    <a:pt x="956" y="1193"/>
                  </a:lnTo>
                  <a:lnTo>
                    <a:pt x="723" y="1127"/>
                  </a:lnTo>
                  <a:lnTo>
                    <a:pt x="442" y="1109"/>
                  </a:lnTo>
                  <a:lnTo>
                    <a:pt x="0" y="1079"/>
                  </a:lnTo>
                  <a:lnTo>
                    <a:pt x="30" y="1115"/>
                  </a:lnTo>
                  <a:lnTo>
                    <a:pt x="496" y="1133"/>
                  </a:lnTo>
                  <a:lnTo>
                    <a:pt x="777" y="1187"/>
                  </a:lnTo>
                  <a:lnTo>
                    <a:pt x="1130" y="1301"/>
                  </a:lnTo>
                  <a:lnTo>
                    <a:pt x="1070" y="1319"/>
                  </a:lnTo>
                  <a:lnTo>
                    <a:pt x="711" y="1505"/>
                  </a:lnTo>
                  <a:lnTo>
                    <a:pt x="765" y="1481"/>
                  </a:lnTo>
                  <a:lnTo>
                    <a:pt x="861" y="1439"/>
                  </a:lnTo>
                  <a:lnTo>
                    <a:pt x="1022" y="1355"/>
                  </a:lnTo>
                  <a:lnTo>
                    <a:pt x="1214" y="1295"/>
                  </a:lnTo>
                  <a:lnTo>
                    <a:pt x="1267" y="1223"/>
                  </a:lnTo>
                  <a:lnTo>
                    <a:pt x="1632" y="1043"/>
                  </a:lnTo>
                  <a:lnTo>
                    <a:pt x="1931" y="953"/>
                  </a:lnTo>
                  <a:lnTo>
                    <a:pt x="2176" y="821"/>
                  </a:lnTo>
                  <a:lnTo>
                    <a:pt x="1961" y="911"/>
                  </a:lnTo>
                  <a:lnTo>
                    <a:pt x="1656" y="989"/>
                  </a:lnTo>
                  <a:lnTo>
                    <a:pt x="1339" y="1151"/>
                  </a:lnTo>
                  <a:lnTo>
                    <a:pt x="1501" y="905"/>
                  </a:lnTo>
                  <a:lnTo>
                    <a:pt x="1620" y="545"/>
                  </a:lnTo>
                  <a:lnTo>
                    <a:pt x="1740" y="372"/>
                  </a:lnTo>
                  <a:lnTo>
                    <a:pt x="1979" y="60"/>
                  </a:lnTo>
                  <a:lnTo>
                    <a:pt x="2003" y="0"/>
                  </a:lnTo>
                  <a:lnTo>
                    <a:pt x="1973" y="0"/>
                  </a:lnTo>
                  <a:lnTo>
                    <a:pt x="1596" y="480"/>
                  </a:lnTo>
                  <a:lnTo>
                    <a:pt x="1477" y="887"/>
                  </a:lnTo>
                  <a:lnTo>
                    <a:pt x="1255" y="1175"/>
                  </a:lnTo>
                  <a:lnTo>
                    <a:pt x="1130" y="905"/>
                  </a:lnTo>
                  <a:lnTo>
                    <a:pt x="1010" y="540"/>
                  </a:lnTo>
                  <a:lnTo>
                    <a:pt x="885" y="222"/>
                  </a:lnTo>
                  <a:lnTo>
                    <a:pt x="789" y="0"/>
                  </a:lnTo>
                  <a:lnTo>
                    <a:pt x="753" y="0"/>
                  </a:lnTo>
                  <a:lnTo>
                    <a:pt x="903" y="354"/>
                  </a:lnTo>
                  <a:lnTo>
                    <a:pt x="1034" y="767"/>
                  </a:lnTo>
                  <a:lnTo>
                    <a:pt x="1034" y="767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  <a:cs typeface="+mn-cs"/>
              </a:endParaRPr>
            </a:p>
          </p:txBody>
        </p:sp>
        <p:sp>
          <p:nvSpPr>
            <p:cNvPr id="1033" name="Freeform 9"/>
            <p:cNvSpPr>
              <a:spLocks/>
            </p:cNvSpPr>
            <p:nvPr/>
          </p:nvSpPr>
          <p:spPr bwMode="hidden">
            <a:xfrm>
              <a:off x="0" y="649"/>
              <a:ext cx="816" cy="806"/>
            </a:xfrm>
            <a:custGeom>
              <a:avLst/>
              <a:gdLst/>
              <a:ahLst/>
              <a:cxnLst>
                <a:cxn ang="0">
                  <a:pos x="161" y="564"/>
                </a:cxn>
                <a:cxn ang="0">
                  <a:pos x="329" y="438"/>
                </a:cxn>
                <a:cxn ang="0">
                  <a:pos x="646" y="216"/>
                </a:cxn>
                <a:cxn ang="0">
                  <a:pos x="813" y="0"/>
                </a:cxn>
                <a:cxn ang="0">
                  <a:pos x="676" y="150"/>
                </a:cxn>
                <a:cxn ang="0">
                  <a:pos x="144" y="504"/>
                </a:cxn>
                <a:cxn ang="0">
                  <a:pos x="0" y="732"/>
                </a:cxn>
                <a:cxn ang="0">
                  <a:pos x="0" y="804"/>
                </a:cxn>
                <a:cxn ang="0">
                  <a:pos x="161" y="564"/>
                </a:cxn>
                <a:cxn ang="0">
                  <a:pos x="161" y="564"/>
                </a:cxn>
              </a:cxnLst>
              <a:rect l="0" t="0" r="r" b="b"/>
              <a:pathLst>
                <a:path w="813" h="804">
                  <a:moveTo>
                    <a:pt x="161" y="564"/>
                  </a:moveTo>
                  <a:lnTo>
                    <a:pt x="329" y="438"/>
                  </a:lnTo>
                  <a:lnTo>
                    <a:pt x="646" y="216"/>
                  </a:lnTo>
                  <a:lnTo>
                    <a:pt x="813" y="0"/>
                  </a:lnTo>
                  <a:lnTo>
                    <a:pt x="676" y="150"/>
                  </a:lnTo>
                  <a:lnTo>
                    <a:pt x="144" y="504"/>
                  </a:lnTo>
                  <a:lnTo>
                    <a:pt x="0" y="732"/>
                  </a:lnTo>
                  <a:lnTo>
                    <a:pt x="0" y="804"/>
                  </a:lnTo>
                  <a:lnTo>
                    <a:pt x="161" y="564"/>
                  </a:lnTo>
                  <a:lnTo>
                    <a:pt x="161" y="564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  <a:cs typeface="+mn-cs"/>
              </a:endParaRPr>
            </a:p>
          </p:txBody>
        </p:sp>
        <p:sp>
          <p:nvSpPr>
            <p:cNvPr id="1034" name="Freeform 10"/>
            <p:cNvSpPr>
              <a:spLocks/>
            </p:cNvSpPr>
            <p:nvPr/>
          </p:nvSpPr>
          <p:spPr bwMode="hidden">
            <a:xfrm>
              <a:off x="0" y="1545"/>
              <a:ext cx="762" cy="107"/>
            </a:xfrm>
            <a:custGeom>
              <a:avLst/>
              <a:gdLst/>
              <a:ahLst/>
              <a:cxnLst>
                <a:cxn ang="0">
                  <a:pos x="460" y="66"/>
                </a:cxn>
                <a:cxn ang="0">
                  <a:pos x="759" y="0"/>
                </a:cxn>
                <a:cxn ang="0">
                  <a:pos x="496" y="36"/>
                </a:cxn>
                <a:cxn ang="0">
                  <a:pos x="138" y="48"/>
                </a:cxn>
                <a:cxn ang="0">
                  <a:pos x="0" y="78"/>
                </a:cxn>
                <a:cxn ang="0">
                  <a:pos x="0" y="107"/>
                </a:cxn>
                <a:cxn ang="0">
                  <a:pos x="96" y="89"/>
                </a:cxn>
                <a:cxn ang="0">
                  <a:pos x="460" y="66"/>
                </a:cxn>
                <a:cxn ang="0">
                  <a:pos x="460" y="66"/>
                </a:cxn>
              </a:cxnLst>
              <a:rect l="0" t="0" r="r" b="b"/>
              <a:pathLst>
                <a:path w="759" h="107">
                  <a:moveTo>
                    <a:pt x="460" y="66"/>
                  </a:moveTo>
                  <a:lnTo>
                    <a:pt x="759" y="0"/>
                  </a:lnTo>
                  <a:lnTo>
                    <a:pt x="496" y="36"/>
                  </a:lnTo>
                  <a:lnTo>
                    <a:pt x="138" y="48"/>
                  </a:lnTo>
                  <a:lnTo>
                    <a:pt x="0" y="78"/>
                  </a:lnTo>
                  <a:lnTo>
                    <a:pt x="0" y="107"/>
                  </a:lnTo>
                  <a:lnTo>
                    <a:pt x="96" y="89"/>
                  </a:lnTo>
                  <a:lnTo>
                    <a:pt x="460" y="66"/>
                  </a:lnTo>
                  <a:lnTo>
                    <a:pt x="460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  <a:cs typeface="+mn-cs"/>
              </a:endParaRPr>
            </a:p>
          </p:txBody>
        </p:sp>
        <p:sp>
          <p:nvSpPr>
            <p:cNvPr id="1035" name="Freeform 11"/>
            <p:cNvSpPr>
              <a:spLocks/>
            </p:cNvSpPr>
            <p:nvPr/>
          </p:nvSpPr>
          <p:spPr bwMode="hidden">
            <a:xfrm>
              <a:off x="2314" y="3431"/>
              <a:ext cx="3182" cy="745"/>
            </a:xfrm>
            <a:custGeom>
              <a:avLst/>
              <a:gdLst/>
              <a:ahLst/>
              <a:cxnLst>
                <a:cxn ang="0">
                  <a:pos x="1387" y="239"/>
                </a:cxn>
                <a:cxn ang="0">
                  <a:pos x="1734" y="233"/>
                </a:cxn>
                <a:cxn ang="0">
                  <a:pos x="2087" y="251"/>
                </a:cxn>
                <a:cxn ang="0">
                  <a:pos x="2505" y="233"/>
                </a:cxn>
                <a:cxn ang="0">
                  <a:pos x="3169" y="204"/>
                </a:cxn>
                <a:cxn ang="0">
                  <a:pos x="3115" y="186"/>
                </a:cxn>
                <a:cxn ang="0">
                  <a:pos x="2422" y="221"/>
                </a:cxn>
                <a:cxn ang="0">
                  <a:pos x="2003" y="221"/>
                </a:cxn>
                <a:cxn ang="0">
                  <a:pos x="1459" y="186"/>
                </a:cxn>
                <a:cxn ang="0">
                  <a:pos x="1543" y="168"/>
                </a:cxn>
                <a:cxn ang="0">
                  <a:pos x="2039" y="0"/>
                </a:cxn>
                <a:cxn ang="0">
                  <a:pos x="1961" y="24"/>
                </a:cxn>
                <a:cxn ang="0">
                  <a:pos x="1836" y="66"/>
                </a:cxn>
                <a:cxn ang="0">
                  <a:pos x="1602" y="138"/>
                </a:cxn>
                <a:cxn ang="0">
                  <a:pos x="1339" y="198"/>
                </a:cxn>
                <a:cxn ang="0">
                  <a:pos x="1268" y="251"/>
                </a:cxn>
                <a:cxn ang="0">
                  <a:pos x="765" y="413"/>
                </a:cxn>
                <a:cxn ang="0">
                  <a:pos x="335" y="503"/>
                </a:cxn>
                <a:cxn ang="0">
                  <a:pos x="0" y="617"/>
                </a:cxn>
                <a:cxn ang="0">
                  <a:pos x="299" y="539"/>
                </a:cxn>
                <a:cxn ang="0">
                  <a:pos x="735" y="449"/>
                </a:cxn>
                <a:cxn ang="0">
                  <a:pos x="1178" y="311"/>
                </a:cxn>
                <a:cxn ang="0">
                  <a:pos x="981" y="491"/>
                </a:cxn>
                <a:cxn ang="0">
                  <a:pos x="867" y="743"/>
                </a:cxn>
                <a:cxn ang="0">
                  <a:pos x="861" y="743"/>
                </a:cxn>
                <a:cxn ang="0">
                  <a:pos x="933" y="743"/>
                </a:cxn>
                <a:cxn ang="0">
                  <a:pos x="1022" y="497"/>
                </a:cxn>
                <a:cxn ang="0">
                  <a:pos x="1297" y="281"/>
                </a:cxn>
                <a:cxn ang="0">
                  <a:pos x="1531" y="449"/>
                </a:cxn>
                <a:cxn ang="0">
                  <a:pos x="1770" y="677"/>
                </a:cxn>
                <a:cxn ang="0">
                  <a:pos x="1854" y="743"/>
                </a:cxn>
                <a:cxn ang="0">
                  <a:pos x="1919" y="743"/>
                </a:cxn>
                <a:cxn ang="0">
                  <a:pos x="1692" y="527"/>
                </a:cxn>
                <a:cxn ang="0">
                  <a:pos x="1387" y="239"/>
                </a:cxn>
                <a:cxn ang="0">
                  <a:pos x="1387" y="239"/>
                </a:cxn>
              </a:cxnLst>
              <a:rect l="0" t="0" r="r" b="b"/>
              <a:pathLst>
                <a:path w="3169" h="743">
                  <a:moveTo>
                    <a:pt x="1387" y="239"/>
                  </a:moveTo>
                  <a:lnTo>
                    <a:pt x="1734" y="233"/>
                  </a:lnTo>
                  <a:lnTo>
                    <a:pt x="2087" y="251"/>
                  </a:lnTo>
                  <a:lnTo>
                    <a:pt x="2505" y="233"/>
                  </a:lnTo>
                  <a:lnTo>
                    <a:pt x="3169" y="204"/>
                  </a:lnTo>
                  <a:lnTo>
                    <a:pt x="3115" y="186"/>
                  </a:lnTo>
                  <a:lnTo>
                    <a:pt x="2422" y="221"/>
                  </a:lnTo>
                  <a:lnTo>
                    <a:pt x="2003" y="221"/>
                  </a:lnTo>
                  <a:lnTo>
                    <a:pt x="1459" y="186"/>
                  </a:lnTo>
                  <a:lnTo>
                    <a:pt x="1543" y="168"/>
                  </a:lnTo>
                  <a:lnTo>
                    <a:pt x="2039" y="0"/>
                  </a:lnTo>
                  <a:lnTo>
                    <a:pt x="1961" y="24"/>
                  </a:lnTo>
                  <a:lnTo>
                    <a:pt x="1836" y="66"/>
                  </a:lnTo>
                  <a:lnTo>
                    <a:pt x="1602" y="138"/>
                  </a:lnTo>
                  <a:lnTo>
                    <a:pt x="1339" y="198"/>
                  </a:lnTo>
                  <a:lnTo>
                    <a:pt x="1268" y="251"/>
                  </a:lnTo>
                  <a:lnTo>
                    <a:pt x="765" y="413"/>
                  </a:lnTo>
                  <a:lnTo>
                    <a:pt x="335" y="503"/>
                  </a:lnTo>
                  <a:lnTo>
                    <a:pt x="0" y="617"/>
                  </a:lnTo>
                  <a:lnTo>
                    <a:pt x="299" y="539"/>
                  </a:lnTo>
                  <a:lnTo>
                    <a:pt x="735" y="449"/>
                  </a:lnTo>
                  <a:lnTo>
                    <a:pt x="1178" y="311"/>
                  </a:lnTo>
                  <a:lnTo>
                    <a:pt x="981" y="491"/>
                  </a:lnTo>
                  <a:lnTo>
                    <a:pt x="867" y="743"/>
                  </a:lnTo>
                  <a:lnTo>
                    <a:pt x="861" y="743"/>
                  </a:lnTo>
                  <a:lnTo>
                    <a:pt x="933" y="743"/>
                  </a:lnTo>
                  <a:lnTo>
                    <a:pt x="1022" y="497"/>
                  </a:lnTo>
                  <a:lnTo>
                    <a:pt x="1297" y="281"/>
                  </a:lnTo>
                  <a:lnTo>
                    <a:pt x="1531" y="449"/>
                  </a:lnTo>
                  <a:lnTo>
                    <a:pt x="1770" y="677"/>
                  </a:lnTo>
                  <a:lnTo>
                    <a:pt x="1854" y="743"/>
                  </a:lnTo>
                  <a:lnTo>
                    <a:pt x="1919" y="743"/>
                  </a:lnTo>
                  <a:lnTo>
                    <a:pt x="1692" y="527"/>
                  </a:lnTo>
                  <a:lnTo>
                    <a:pt x="1387" y="239"/>
                  </a:lnTo>
                  <a:lnTo>
                    <a:pt x="1387" y="239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  <a:cs typeface="+mn-cs"/>
              </a:endParaRPr>
            </a:p>
          </p:txBody>
        </p:sp>
        <p:sp>
          <p:nvSpPr>
            <p:cNvPr id="1036" name="Rectangle 12"/>
            <p:cNvSpPr>
              <a:spLocks noChangeArrowheads="1"/>
            </p:cNvSpPr>
            <p:nvPr/>
          </p:nvSpPr>
          <p:spPr bwMode="hidden">
            <a:xfrm>
              <a:off x="192" y="127"/>
              <a:ext cx="1" cy="1"/>
            </a:xfrm>
            <a:prstGeom prst="rect">
              <a:avLst/>
            </a:prstGeom>
            <a:solidFill>
              <a:srgbClr val="9A1E8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  <a:cs typeface="+mn-cs"/>
              </a:endParaRPr>
            </a:p>
          </p:txBody>
        </p:sp>
        <p:sp>
          <p:nvSpPr>
            <p:cNvPr id="1037" name="Rectangle 13"/>
            <p:cNvSpPr>
              <a:spLocks noChangeArrowheads="1"/>
            </p:cNvSpPr>
            <p:nvPr/>
          </p:nvSpPr>
          <p:spPr bwMode="hidden">
            <a:xfrm>
              <a:off x="204" y="131"/>
              <a:ext cx="1" cy="1"/>
            </a:xfrm>
            <a:prstGeom prst="rect">
              <a:avLst/>
            </a:prstGeom>
            <a:solidFill>
              <a:srgbClr val="9A1E8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  <a:cs typeface="+mn-cs"/>
              </a:endParaRPr>
            </a:p>
          </p:txBody>
        </p:sp>
        <p:sp>
          <p:nvSpPr>
            <p:cNvPr id="1038" name="Freeform 14"/>
            <p:cNvSpPr>
              <a:spLocks/>
            </p:cNvSpPr>
            <p:nvPr/>
          </p:nvSpPr>
          <p:spPr bwMode="hidden">
            <a:xfrm>
              <a:off x="0" y="4032"/>
              <a:ext cx="5760" cy="288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  <a:cs typeface="+mn-cs"/>
              </a:endParaRPr>
            </a:p>
          </p:txBody>
        </p:sp>
        <p:sp>
          <p:nvSpPr>
            <p:cNvPr id="1039" name="Freeform 15"/>
            <p:cNvSpPr>
              <a:spLocks/>
            </p:cNvSpPr>
            <p:nvPr/>
          </p:nvSpPr>
          <p:spPr bwMode="hidden">
            <a:xfrm>
              <a:off x="0" y="4032"/>
              <a:ext cx="5760" cy="336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  <a:cs typeface="+mn-cs"/>
              </a:endParaRPr>
            </a:p>
          </p:txBody>
        </p:sp>
        <p:sp>
          <p:nvSpPr>
            <p:cNvPr id="1040" name="Freeform 16"/>
            <p:cNvSpPr>
              <a:spLocks/>
            </p:cNvSpPr>
            <p:nvPr/>
          </p:nvSpPr>
          <p:spPr bwMode="hidden">
            <a:xfrm>
              <a:off x="0" y="0"/>
              <a:ext cx="5760" cy="288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56078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  <a:cs typeface="+mn-cs"/>
              </a:endParaRPr>
            </a:p>
          </p:txBody>
        </p:sp>
        <p:sp>
          <p:nvSpPr>
            <p:cNvPr id="1041" name="Freeform 17"/>
            <p:cNvSpPr>
              <a:spLocks/>
            </p:cNvSpPr>
            <p:nvPr/>
          </p:nvSpPr>
          <p:spPr bwMode="hidden">
            <a:xfrm>
              <a:off x="509" y="229"/>
              <a:ext cx="3188" cy="2024"/>
            </a:xfrm>
            <a:custGeom>
              <a:avLst/>
              <a:gdLst/>
              <a:ahLst/>
              <a:cxnLst>
                <a:cxn ang="0">
                  <a:pos x="871" y="1423"/>
                </a:cxn>
                <a:cxn ang="0">
                  <a:pos x="907" y="1393"/>
                </a:cxn>
                <a:cxn ang="0">
                  <a:pos x="991" y="1320"/>
                </a:cxn>
                <a:cxn ang="0">
                  <a:pos x="1033" y="1297"/>
                </a:cxn>
                <a:cxn ang="0">
                  <a:pos x="1086" y="1249"/>
                </a:cxn>
                <a:cxn ang="0">
                  <a:pos x="1123" y="1219"/>
                </a:cxn>
                <a:cxn ang="0">
                  <a:pos x="1057" y="1153"/>
                </a:cxn>
                <a:cxn ang="0">
                  <a:pos x="877" y="1021"/>
                </a:cxn>
                <a:cxn ang="0">
                  <a:pos x="655" y="907"/>
                </a:cxn>
                <a:cxn ang="0">
                  <a:pos x="655" y="846"/>
                </a:cxn>
                <a:cxn ang="0">
                  <a:pos x="643" y="708"/>
                </a:cxn>
                <a:cxn ang="0">
                  <a:pos x="552" y="642"/>
                </a:cxn>
                <a:cxn ang="0">
                  <a:pos x="510" y="570"/>
                </a:cxn>
                <a:cxn ang="0">
                  <a:pos x="637" y="564"/>
                </a:cxn>
                <a:cxn ang="0">
                  <a:pos x="763" y="570"/>
                </a:cxn>
                <a:cxn ang="0">
                  <a:pos x="1091" y="850"/>
                </a:cxn>
                <a:cxn ang="0">
                  <a:pos x="1009" y="566"/>
                </a:cxn>
                <a:cxn ang="0">
                  <a:pos x="1054" y="265"/>
                </a:cxn>
                <a:cxn ang="0">
                  <a:pos x="1249" y="0"/>
                </a:cxn>
                <a:cxn ang="0">
                  <a:pos x="1466" y="292"/>
                </a:cxn>
                <a:cxn ang="0">
                  <a:pos x="1475" y="548"/>
                </a:cxn>
                <a:cxn ang="0">
                  <a:pos x="1567" y="630"/>
                </a:cxn>
                <a:cxn ang="0">
                  <a:pos x="1795" y="365"/>
                </a:cxn>
                <a:cxn ang="0">
                  <a:pos x="2245" y="150"/>
                </a:cxn>
                <a:cxn ang="0">
                  <a:pos x="2618" y="180"/>
                </a:cxn>
                <a:cxn ang="0">
                  <a:pos x="3050" y="150"/>
                </a:cxn>
                <a:cxn ang="0">
                  <a:pos x="3140" y="210"/>
                </a:cxn>
                <a:cxn ang="0">
                  <a:pos x="2990" y="210"/>
                </a:cxn>
                <a:cxn ang="0">
                  <a:pos x="2834" y="377"/>
                </a:cxn>
                <a:cxn ang="0">
                  <a:pos x="2702" y="648"/>
                </a:cxn>
                <a:cxn ang="0">
                  <a:pos x="2582" y="828"/>
                </a:cxn>
                <a:cxn ang="0">
                  <a:pos x="2234" y="1009"/>
                </a:cxn>
                <a:cxn ang="0">
                  <a:pos x="1963" y="1075"/>
                </a:cxn>
                <a:cxn ang="0">
                  <a:pos x="2257" y="1111"/>
                </a:cxn>
                <a:cxn ang="0">
                  <a:pos x="2600" y="1207"/>
                </a:cxn>
                <a:cxn ang="0">
                  <a:pos x="2894" y="1441"/>
                </a:cxn>
                <a:cxn ang="0">
                  <a:pos x="3122" y="1555"/>
                </a:cxn>
                <a:cxn ang="0">
                  <a:pos x="3032" y="1585"/>
                </a:cxn>
                <a:cxn ang="0">
                  <a:pos x="3008" y="1591"/>
                </a:cxn>
                <a:cxn ang="0">
                  <a:pos x="2960" y="1597"/>
                </a:cxn>
                <a:cxn ang="0">
                  <a:pos x="2882" y="1609"/>
                </a:cxn>
                <a:cxn ang="0">
                  <a:pos x="2846" y="1609"/>
                </a:cxn>
                <a:cxn ang="0">
                  <a:pos x="2774" y="1615"/>
                </a:cxn>
                <a:cxn ang="0">
                  <a:pos x="2726" y="1621"/>
                </a:cxn>
                <a:cxn ang="0">
                  <a:pos x="2708" y="1621"/>
                </a:cxn>
                <a:cxn ang="0">
                  <a:pos x="2594" y="1657"/>
                </a:cxn>
                <a:cxn ang="0">
                  <a:pos x="2533" y="1663"/>
                </a:cxn>
                <a:cxn ang="0">
                  <a:pos x="2444" y="1675"/>
                </a:cxn>
                <a:cxn ang="0">
                  <a:pos x="2378" y="1687"/>
                </a:cxn>
                <a:cxn ang="0">
                  <a:pos x="2360" y="1705"/>
                </a:cxn>
                <a:cxn ang="0">
                  <a:pos x="2305" y="1687"/>
                </a:cxn>
                <a:cxn ang="0">
                  <a:pos x="2263" y="1663"/>
                </a:cxn>
                <a:cxn ang="0">
                  <a:pos x="2017" y="1585"/>
                </a:cxn>
                <a:cxn ang="0">
                  <a:pos x="1711" y="1453"/>
                </a:cxn>
                <a:cxn ang="0">
                  <a:pos x="1880" y="1844"/>
                </a:cxn>
                <a:cxn ang="0">
                  <a:pos x="1771" y="1922"/>
                </a:cxn>
                <a:cxn ang="0">
                  <a:pos x="1531" y="1753"/>
                </a:cxn>
                <a:cxn ang="0">
                  <a:pos x="1411" y="1477"/>
                </a:cxn>
                <a:cxn ang="0">
                  <a:pos x="1219" y="1291"/>
                </a:cxn>
                <a:cxn ang="0">
                  <a:pos x="127" y="2006"/>
                </a:cxn>
                <a:cxn ang="0">
                  <a:pos x="865" y="1429"/>
                </a:cxn>
              </a:cxnLst>
              <a:rect l="0" t="0" r="r" b="b"/>
              <a:pathLst>
                <a:path w="3188" h="2024">
                  <a:moveTo>
                    <a:pt x="865" y="1429"/>
                  </a:moveTo>
                  <a:lnTo>
                    <a:pt x="871" y="1423"/>
                  </a:lnTo>
                  <a:lnTo>
                    <a:pt x="889" y="1411"/>
                  </a:lnTo>
                  <a:lnTo>
                    <a:pt x="907" y="1393"/>
                  </a:lnTo>
                  <a:lnTo>
                    <a:pt x="937" y="1369"/>
                  </a:lnTo>
                  <a:lnTo>
                    <a:pt x="991" y="1320"/>
                  </a:lnTo>
                  <a:lnTo>
                    <a:pt x="1015" y="1309"/>
                  </a:lnTo>
                  <a:lnTo>
                    <a:pt x="1033" y="1297"/>
                  </a:lnTo>
                  <a:lnTo>
                    <a:pt x="1057" y="1279"/>
                  </a:lnTo>
                  <a:lnTo>
                    <a:pt x="1086" y="1249"/>
                  </a:lnTo>
                  <a:lnTo>
                    <a:pt x="1111" y="1225"/>
                  </a:lnTo>
                  <a:lnTo>
                    <a:pt x="1123" y="1219"/>
                  </a:lnTo>
                  <a:lnTo>
                    <a:pt x="1123" y="1213"/>
                  </a:lnTo>
                  <a:lnTo>
                    <a:pt x="1057" y="1153"/>
                  </a:lnTo>
                  <a:lnTo>
                    <a:pt x="979" y="1051"/>
                  </a:lnTo>
                  <a:lnTo>
                    <a:pt x="877" y="1021"/>
                  </a:lnTo>
                  <a:lnTo>
                    <a:pt x="685" y="931"/>
                  </a:lnTo>
                  <a:lnTo>
                    <a:pt x="655" y="907"/>
                  </a:lnTo>
                  <a:lnTo>
                    <a:pt x="721" y="876"/>
                  </a:lnTo>
                  <a:lnTo>
                    <a:pt x="655" y="846"/>
                  </a:lnTo>
                  <a:lnTo>
                    <a:pt x="612" y="774"/>
                  </a:lnTo>
                  <a:lnTo>
                    <a:pt x="643" y="708"/>
                  </a:lnTo>
                  <a:lnTo>
                    <a:pt x="600" y="660"/>
                  </a:lnTo>
                  <a:lnTo>
                    <a:pt x="552" y="642"/>
                  </a:lnTo>
                  <a:lnTo>
                    <a:pt x="528" y="594"/>
                  </a:lnTo>
                  <a:lnTo>
                    <a:pt x="510" y="570"/>
                  </a:lnTo>
                  <a:lnTo>
                    <a:pt x="552" y="552"/>
                  </a:lnTo>
                  <a:lnTo>
                    <a:pt x="637" y="564"/>
                  </a:lnTo>
                  <a:lnTo>
                    <a:pt x="721" y="576"/>
                  </a:lnTo>
                  <a:lnTo>
                    <a:pt x="763" y="570"/>
                  </a:lnTo>
                  <a:lnTo>
                    <a:pt x="931" y="696"/>
                  </a:lnTo>
                  <a:lnTo>
                    <a:pt x="1091" y="850"/>
                  </a:lnTo>
                  <a:lnTo>
                    <a:pt x="1073" y="685"/>
                  </a:lnTo>
                  <a:lnTo>
                    <a:pt x="1009" y="566"/>
                  </a:lnTo>
                  <a:lnTo>
                    <a:pt x="945" y="393"/>
                  </a:lnTo>
                  <a:lnTo>
                    <a:pt x="1054" y="265"/>
                  </a:lnTo>
                  <a:lnTo>
                    <a:pt x="1137" y="45"/>
                  </a:lnTo>
                  <a:lnTo>
                    <a:pt x="1249" y="0"/>
                  </a:lnTo>
                  <a:lnTo>
                    <a:pt x="1338" y="137"/>
                  </a:lnTo>
                  <a:lnTo>
                    <a:pt x="1466" y="292"/>
                  </a:lnTo>
                  <a:lnTo>
                    <a:pt x="1502" y="411"/>
                  </a:lnTo>
                  <a:lnTo>
                    <a:pt x="1475" y="548"/>
                  </a:lnTo>
                  <a:lnTo>
                    <a:pt x="1347" y="768"/>
                  </a:lnTo>
                  <a:lnTo>
                    <a:pt x="1567" y="630"/>
                  </a:lnTo>
                  <a:lnTo>
                    <a:pt x="1687" y="462"/>
                  </a:lnTo>
                  <a:lnTo>
                    <a:pt x="1795" y="365"/>
                  </a:lnTo>
                  <a:lnTo>
                    <a:pt x="1940" y="239"/>
                  </a:lnTo>
                  <a:lnTo>
                    <a:pt x="2245" y="150"/>
                  </a:lnTo>
                  <a:lnTo>
                    <a:pt x="2498" y="138"/>
                  </a:lnTo>
                  <a:lnTo>
                    <a:pt x="2618" y="180"/>
                  </a:lnTo>
                  <a:lnTo>
                    <a:pt x="2815" y="138"/>
                  </a:lnTo>
                  <a:lnTo>
                    <a:pt x="3050" y="150"/>
                  </a:lnTo>
                  <a:lnTo>
                    <a:pt x="3176" y="168"/>
                  </a:lnTo>
                  <a:lnTo>
                    <a:pt x="3140" y="210"/>
                  </a:lnTo>
                  <a:lnTo>
                    <a:pt x="3116" y="192"/>
                  </a:lnTo>
                  <a:lnTo>
                    <a:pt x="2990" y="210"/>
                  </a:lnTo>
                  <a:lnTo>
                    <a:pt x="2906" y="263"/>
                  </a:lnTo>
                  <a:lnTo>
                    <a:pt x="2834" y="377"/>
                  </a:lnTo>
                  <a:lnTo>
                    <a:pt x="2768" y="534"/>
                  </a:lnTo>
                  <a:lnTo>
                    <a:pt x="2702" y="648"/>
                  </a:lnTo>
                  <a:lnTo>
                    <a:pt x="2738" y="726"/>
                  </a:lnTo>
                  <a:lnTo>
                    <a:pt x="2582" y="828"/>
                  </a:lnTo>
                  <a:lnTo>
                    <a:pt x="2444" y="913"/>
                  </a:lnTo>
                  <a:lnTo>
                    <a:pt x="2234" y="1009"/>
                  </a:lnTo>
                  <a:lnTo>
                    <a:pt x="2096" y="1063"/>
                  </a:lnTo>
                  <a:lnTo>
                    <a:pt x="1963" y="1075"/>
                  </a:lnTo>
                  <a:lnTo>
                    <a:pt x="2035" y="1117"/>
                  </a:lnTo>
                  <a:lnTo>
                    <a:pt x="2257" y="1111"/>
                  </a:lnTo>
                  <a:lnTo>
                    <a:pt x="2545" y="1135"/>
                  </a:lnTo>
                  <a:lnTo>
                    <a:pt x="2600" y="1207"/>
                  </a:lnTo>
                  <a:lnTo>
                    <a:pt x="2726" y="1303"/>
                  </a:lnTo>
                  <a:lnTo>
                    <a:pt x="2894" y="1441"/>
                  </a:lnTo>
                  <a:lnTo>
                    <a:pt x="2984" y="1471"/>
                  </a:lnTo>
                  <a:lnTo>
                    <a:pt x="3122" y="1555"/>
                  </a:lnTo>
                  <a:lnTo>
                    <a:pt x="3188" y="1543"/>
                  </a:lnTo>
                  <a:lnTo>
                    <a:pt x="3032" y="1585"/>
                  </a:lnTo>
                  <a:lnTo>
                    <a:pt x="3026" y="1585"/>
                  </a:lnTo>
                  <a:lnTo>
                    <a:pt x="3008" y="1591"/>
                  </a:lnTo>
                  <a:lnTo>
                    <a:pt x="2984" y="1591"/>
                  </a:lnTo>
                  <a:lnTo>
                    <a:pt x="2960" y="1597"/>
                  </a:lnTo>
                  <a:lnTo>
                    <a:pt x="2906" y="1603"/>
                  </a:lnTo>
                  <a:lnTo>
                    <a:pt x="2882" y="1609"/>
                  </a:lnTo>
                  <a:lnTo>
                    <a:pt x="2864" y="1609"/>
                  </a:lnTo>
                  <a:lnTo>
                    <a:pt x="2846" y="1609"/>
                  </a:lnTo>
                  <a:lnTo>
                    <a:pt x="2828" y="1609"/>
                  </a:lnTo>
                  <a:lnTo>
                    <a:pt x="2774" y="1615"/>
                  </a:lnTo>
                  <a:lnTo>
                    <a:pt x="2750" y="1615"/>
                  </a:lnTo>
                  <a:lnTo>
                    <a:pt x="2726" y="1621"/>
                  </a:lnTo>
                  <a:lnTo>
                    <a:pt x="2714" y="1621"/>
                  </a:lnTo>
                  <a:lnTo>
                    <a:pt x="2708" y="1621"/>
                  </a:lnTo>
                  <a:lnTo>
                    <a:pt x="2606" y="1657"/>
                  </a:lnTo>
                  <a:lnTo>
                    <a:pt x="2594" y="1657"/>
                  </a:lnTo>
                  <a:lnTo>
                    <a:pt x="2569" y="1657"/>
                  </a:lnTo>
                  <a:lnTo>
                    <a:pt x="2533" y="1663"/>
                  </a:lnTo>
                  <a:lnTo>
                    <a:pt x="2486" y="1669"/>
                  </a:lnTo>
                  <a:lnTo>
                    <a:pt x="2444" y="1675"/>
                  </a:lnTo>
                  <a:lnTo>
                    <a:pt x="2408" y="1681"/>
                  </a:lnTo>
                  <a:lnTo>
                    <a:pt x="2378" y="1687"/>
                  </a:lnTo>
                  <a:lnTo>
                    <a:pt x="2366" y="1699"/>
                  </a:lnTo>
                  <a:lnTo>
                    <a:pt x="2360" y="1705"/>
                  </a:lnTo>
                  <a:lnTo>
                    <a:pt x="2342" y="1705"/>
                  </a:lnTo>
                  <a:lnTo>
                    <a:pt x="2305" y="1687"/>
                  </a:lnTo>
                  <a:lnTo>
                    <a:pt x="2275" y="1669"/>
                  </a:lnTo>
                  <a:lnTo>
                    <a:pt x="2263" y="1663"/>
                  </a:lnTo>
                  <a:lnTo>
                    <a:pt x="2257" y="1657"/>
                  </a:lnTo>
                  <a:lnTo>
                    <a:pt x="2017" y="1585"/>
                  </a:lnTo>
                  <a:lnTo>
                    <a:pt x="1844" y="1489"/>
                  </a:lnTo>
                  <a:lnTo>
                    <a:pt x="1711" y="1453"/>
                  </a:lnTo>
                  <a:lnTo>
                    <a:pt x="1856" y="1693"/>
                  </a:lnTo>
                  <a:lnTo>
                    <a:pt x="1880" y="1844"/>
                  </a:lnTo>
                  <a:lnTo>
                    <a:pt x="1856" y="1994"/>
                  </a:lnTo>
                  <a:lnTo>
                    <a:pt x="1771" y="1922"/>
                  </a:lnTo>
                  <a:lnTo>
                    <a:pt x="1616" y="1795"/>
                  </a:lnTo>
                  <a:lnTo>
                    <a:pt x="1531" y="1753"/>
                  </a:lnTo>
                  <a:lnTo>
                    <a:pt x="1483" y="1633"/>
                  </a:lnTo>
                  <a:lnTo>
                    <a:pt x="1411" y="1477"/>
                  </a:lnTo>
                  <a:lnTo>
                    <a:pt x="1358" y="1381"/>
                  </a:lnTo>
                  <a:lnTo>
                    <a:pt x="1219" y="1291"/>
                  </a:lnTo>
                  <a:lnTo>
                    <a:pt x="1147" y="1279"/>
                  </a:lnTo>
                  <a:lnTo>
                    <a:pt x="127" y="2006"/>
                  </a:lnTo>
                  <a:lnTo>
                    <a:pt x="0" y="2024"/>
                  </a:lnTo>
                  <a:lnTo>
                    <a:pt x="865" y="1429"/>
                  </a:lnTo>
                  <a:lnTo>
                    <a:pt x="865" y="1429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  <a:cs typeface="+mn-cs"/>
              </a:endParaRPr>
            </a:p>
          </p:txBody>
        </p:sp>
        <p:sp>
          <p:nvSpPr>
            <p:cNvPr id="1042" name="Freeform 18"/>
            <p:cNvSpPr>
              <a:spLocks/>
            </p:cNvSpPr>
            <p:nvPr/>
          </p:nvSpPr>
          <p:spPr bwMode="hidden">
            <a:xfrm>
              <a:off x="1344" y="293"/>
              <a:ext cx="2144" cy="1787"/>
            </a:xfrm>
            <a:custGeom>
              <a:avLst/>
              <a:gdLst/>
              <a:ahLst/>
              <a:cxnLst>
                <a:cxn ang="0">
                  <a:pos x="318" y="1078"/>
                </a:cxn>
                <a:cxn ang="0">
                  <a:pos x="217" y="928"/>
                </a:cxn>
                <a:cxn ang="0">
                  <a:pos x="102" y="808"/>
                </a:cxn>
                <a:cxn ang="0">
                  <a:pos x="36" y="742"/>
                </a:cxn>
                <a:cxn ang="0">
                  <a:pos x="0" y="700"/>
                </a:cxn>
                <a:cxn ang="0">
                  <a:pos x="270" y="958"/>
                </a:cxn>
                <a:cxn ang="0">
                  <a:pos x="294" y="1006"/>
                </a:cxn>
                <a:cxn ang="0">
                  <a:pos x="367" y="670"/>
                </a:cxn>
                <a:cxn ang="0">
                  <a:pos x="379" y="411"/>
                </a:cxn>
                <a:cxn ang="0">
                  <a:pos x="347" y="118"/>
                </a:cxn>
                <a:cxn ang="0">
                  <a:pos x="393" y="0"/>
                </a:cxn>
                <a:cxn ang="0">
                  <a:pos x="397" y="357"/>
                </a:cxn>
                <a:cxn ang="0">
                  <a:pos x="421" y="609"/>
                </a:cxn>
                <a:cxn ang="0">
                  <a:pos x="385" y="826"/>
                </a:cxn>
                <a:cxn ang="0">
                  <a:pos x="385" y="1036"/>
                </a:cxn>
                <a:cxn ang="0">
                  <a:pos x="877" y="784"/>
                </a:cxn>
                <a:cxn ang="0">
                  <a:pos x="1309" y="555"/>
                </a:cxn>
                <a:cxn ang="0">
                  <a:pos x="1802" y="249"/>
                </a:cxn>
                <a:cxn ang="0">
                  <a:pos x="2096" y="69"/>
                </a:cxn>
                <a:cxn ang="0">
                  <a:pos x="1814" y="279"/>
                </a:cxn>
                <a:cxn ang="0">
                  <a:pos x="1453" y="501"/>
                </a:cxn>
                <a:cxn ang="0">
                  <a:pos x="1123" y="700"/>
                </a:cxn>
                <a:cxn ang="0">
                  <a:pos x="739" y="898"/>
                </a:cxn>
                <a:cxn ang="0">
                  <a:pos x="463" y="1084"/>
                </a:cxn>
                <a:cxn ang="0">
                  <a:pos x="817" y="1193"/>
                </a:cxn>
                <a:cxn ang="0">
                  <a:pos x="1285" y="1187"/>
                </a:cxn>
                <a:cxn ang="0">
                  <a:pos x="1916" y="1396"/>
                </a:cxn>
                <a:cxn ang="0">
                  <a:pos x="2144" y="1420"/>
                </a:cxn>
                <a:cxn ang="0">
                  <a:pos x="1814" y="1408"/>
                </a:cxn>
                <a:cxn ang="0">
                  <a:pos x="1435" y="1288"/>
                </a:cxn>
                <a:cxn ang="0">
                  <a:pos x="1219" y="1229"/>
                </a:cxn>
                <a:cxn ang="0">
                  <a:pos x="799" y="1223"/>
                </a:cxn>
                <a:cxn ang="0">
                  <a:pos x="505" y="1145"/>
                </a:cxn>
                <a:cxn ang="0">
                  <a:pos x="733" y="1378"/>
                </a:cxn>
                <a:cxn ang="0">
                  <a:pos x="877" y="1619"/>
                </a:cxn>
                <a:cxn ang="0">
                  <a:pos x="1009" y="1787"/>
                </a:cxn>
                <a:cxn ang="0">
                  <a:pos x="817" y="1607"/>
                </a:cxn>
                <a:cxn ang="0">
                  <a:pos x="673" y="1372"/>
                </a:cxn>
                <a:cxn ang="0">
                  <a:pos x="415" y="1109"/>
                </a:cxn>
                <a:cxn ang="0">
                  <a:pos x="318" y="1078"/>
                </a:cxn>
                <a:cxn ang="0">
                  <a:pos x="318" y="1078"/>
                </a:cxn>
              </a:cxnLst>
              <a:rect l="0" t="0" r="r" b="b"/>
              <a:pathLst>
                <a:path w="2144" h="1787">
                  <a:moveTo>
                    <a:pt x="318" y="1078"/>
                  </a:moveTo>
                  <a:lnTo>
                    <a:pt x="217" y="928"/>
                  </a:lnTo>
                  <a:lnTo>
                    <a:pt x="102" y="808"/>
                  </a:lnTo>
                  <a:lnTo>
                    <a:pt x="36" y="742"/>
                  </a:lnTo>
                  <a:lnTo>
                    <a:pt x="0" y="700"/>
                  </a:lnTo>
                  <a:lnTo>
                    <a:pt x="270" y="958"/>
                  </a:lnTo>
                  <a:lnTo>
                    <a:pt x="294" y="1006"/>
                  </a:lnTo>
                  <a:lnTo>
                    <a:pt x="367" y="670"/>
                  </a:lnTo>
                  <a:lnTo>
                    <a:pt x="379" y="411"/>
                  </a:lnTo>
                  <a:lnTo>
                    <a:pt x="347" y="118"/>
                  </a:lnTo>
                  <a:lnTo>
                    <a:pt x="393" y="0"/>
                  </a:lnTo>
                  <a:lnTo>
                    <a:pt x="397" y="357"/>
                  </a:lnTo>
                  <a:lnTo>
                    <a:pt x="421" y="609"/>
                  </a:lnTo>
                  <a:lnTo>
                    <a:pt x="385" y="826"/>
                  </a:lnTo>
                  <a:lnTo>
                    <a:pt x="385" y="1036"/>
                  </a:lnTo>
                  <a:lnTo>
                    <a:pt x="877" y="784"/>
                  </a:lnTo>
                  <a:lnTo>
                    <a:pt x="1309" y="555"/>
                  </a:lnTo>
                  <a:lnTo>
                    <a:pt x="1802" y="249"/>
                  </a:lnTo>
                  <a:lnTo>
                    <a:pt x="2096" y="69"/>
                  </a:lnTo>
                  <a:lnTo>
                    <a:pt x="1814" y="279"/>
                  </a:lnTo>
                  <a:lnTo>
                    <a:pt x="1453" y="501"/>
                  </a:lnTo>
                  <a:lnTo>
                    <a:pt x="1123" y="700"/>
                  </a:lnTo>
                  <a:lnTo>
                    <a:pt x="739" y="898"/>
                  </a:lnTo>
                  <a:lnTo>
                    <a:pt x="463" y="1084"/>
                  </a:lnTo>
                  <a:lnTo>
                    <a:pt x="817" y="1193"/>
                  </a:lnTo>
                  <a:lnTo>
                    <a:pt x="1285" y="1187"/>
                  </a:lnTo>
                  <a:lnTo>
                    <a:pt x="1916" y="1396"/>
                  </a:lnTo>
                  <a:lnTo>
                    <a:pt x="2144" y="1420"/>
                  </a:lnTo>
                  <a:lnTo>
                    <a:pt x="1814" y="1408"/>
                  </a:lnTo>
                  <a:lnTo>
                    <a:pt x="1435" y="1288"/>
                  </a:lnTo>
                  <a:lnTo>
                    <a:pt x="1219" y="1229"/>
                  </a:lnTo>
                  <a:lnTo>
                    <a:pt x="799" y="1223"/>
                  </a:lnTo>
                  <a:lnTo>
                    <a:pt x="505" y="1145"/>
                  </a:lnTo>
                  <a:lnTo>
                    <a:pt x="733" y="1378"/>
                  </a:lnTo>
                  <a:lnTo>
                    <a:pt x="877" y="1619"/>
                  </a:lnTo>
                  <a:lnTo>
                    <a:pt x="1009" y="1787"/>
                  </a:lnTo>
                  <a:lnTo>
                    <a:pt x="817" y="1607"/>
                  </a:lnTo>
                  <a:lnTo>
                    <a:pt x="673" y="1372"/>
                  </a:lnTo>
                  <a:lnTo>
                    <a:pt x="415" y="1109"/>
                  </a:lnTo>
                  <a:lnTo>
                    <a:pt x="318" y="1078"/>
                  </a:lnTo>
                  <a:lnTo>
                    <a:pt x="318" y="1078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  <a:cs typeface="+mn-cs"/>
              </a:endParaRPr>
            </a:p>
          </p:txBody>
        </p:sp>
        <p:sp>
          <p:nvSpPr>
            <p:cNvPr id="1043" name="Freeform 19"/>
            <p:cNvSpPr>
              <a:spLocks/>
            </p:cNvSpPr>
            <p:nvPr/>
          </p:nvSpPr>
          <p:spPr bwMode="hidden">
            <a:xfrm>
              <a:off x="2932" y="1728"/>
              <a:ext cx="2828" cy="2366"/>
            </a:xfrm>
            <a:custGeom>
              <a:avLst/>
              <a:gdLst/>
              <a:ahLst/>
              <a:cxnLst>
                <a:cxn ang="0">
                  <a:pos x="1814" y="606"/>
                </a:cxn>
                <a:cxn ang="0">
                  <a:pos x="1615" y="252"/>
                </a:cxn>
                <a:cxn ang="0">
                  <a:pos x="1345" y="132"/>
                </a:cxn>
                <a:cxn ang="0">
                  <a:pos x="1381" y="492"/>
                </a:cxn>
                <a:cxn ang="0">
                  <a:pos x="955" y="221"/>
                </a:cxn>
                <a:cxn ang="0">
                  <a:pos x="877" y="161"/>
                </a:cxn>
                <a:cxn ang="0">
                  <a:pos x="841" y="167"/>
                </a:cxn>
                <a:cxn ang="0">
                  <a:pos x="720" y="161"/>
                </a:cxn>
                <a:cxn ang="0">
                  <a:pos x="613" y="144"/>
                </a:cxn>
                <a:cxn ang="0">
                  <a:pos x="492" y="161"/>
                </a:cxn>
                <a:cxn ang="0">
                  <a:pos x="432" y="150"/>
                </a:cxn>
                <a:cxn ang="0">
                  <a:pos x="342" y="138"/>
                </a:cxn>
                <a:cxn ang="0">
                  <a:pos x="246" y="126"/>
                </a:cxn>
                <a:cxn ang="0">
                  <a:pos x="174" y="114"/>
                </a:cxn>
                <a:cxn ang="0">
                  <a:pos x="216" y="240"/>
                </a:cxn>
                <a:cxn ang="0">
                  <a:pos x="607" y="588"/>
                </a:cxn>
                <a:cxn ang="0">
                  <a:pos x="1177" y="817"/>
                </a:cxn>
                <a:cxn ang="0">
                  <a:pos x="972" y="871"/>
                </a:cxn>
                <a:cxn ang="0">
                  <a:pos x="492" y="1111"/>
                </a:cxn>
                <a:cxn ang="0">
                  <a:pos x="276" y="1441"/>
                </a:cxn>
                <a:cxn ang="0">
                  <a:pos x="42" y="1441"/>
                </a:cxn>
                <a:cxn ang="0">
                  <a:pos x="367" y="1585"/>
                </a:cxn>
                <a:cxn ang="0">
                  <a:pos x="949" y="1712"/>
                </a:cxn>
                <a:cxn ang="0">
                  <a:pos x="1519" y="1537"/>
                </a:cxn>
                <a:cxn ang="0">
                  <a:pos x="1735" y="1513"/>
                </a:cxn>
                <a:cxn ang="0">
                  <a:pos x="1723" y="1802"/>
                </a:cxn>
                <a:cxn ang="0">
                  <a:pos x="2042" y="2229"/>
                </a:cxn>
                <a:cxn ang="0">
                  <a:pos x="2191" y="2133"/>
                </a:cxn>
                <a:cxn ang="0">
                  <a:pos x="2270" y="1970"/>
                </a:cxn>
                <a:cxn ang="0">
                  <a:pos x="2233" y="1573"/>
                </a:cxn>
                <a:cxn ang="0">
                  <a:pos x="2294" y="1483"/>
                </a:cxn>
                <a:cxn ang="0">
                  <a:pos x="2588" y="1688"/>
                </a:cxn>
                <a:cxn ang="0">
                  <a:pos x="2695" y="1682"/>
                </a:cxn>
                <a:cxn ang="0">
                  <a:pos x="2588" y="1543"/>
                </a:cxn>
                <a:cxn ang="0">
                  <a:pos x="2510" y="1357"/>
                </a:cxn>
                <a:cxn ang="0">
                  <a:pos x="2354" y="1184"/>
                </a:cxn>
                <a:cxn ang="0">
                  <a:pos x="2102" y="931"/>
                </a:cxn>
                <a:cxn ang="0">
                  <a:pos x="2137" y="907"/>
                </a:cxn>
                <a:cxn ang="0">
                  <a:pos x="2215" y="871"/>
                </a:cxn>
                <a:cxn ang="0">
                  <a:pos x="2324" y="817"/>
                </a:cxn>
                <a:cxn ang="0">
                  <a:pos x="2372" y="787"/>
                </a:cxn>
                <a:cxn ang="0">
                  <a:pos x="2078" y="865"/>
                </a:cxn>
              </a:cxnLst>
              <a:rect l="0" t="0" r="r" b="b"/>
              <a:pathLst>
                <a:path w="2828" h="2366">
                  <a:moveTo>
                    <a:pt x="2006" y="835"/>
                  </a:moveTo>
                  <a:lnTo>
                    <a:pt x="1873" y="715"/>
                  </a:lnTo>
                  <a:lnTo>
                    <a:pt x="1814" y="606"/>
                  </a:lnTo>
                  <a:lnTo>
                    <a:pt x="1747" y="438"/>
                  </a:lnTo>
                  <a:lnTo>
                    <a:pt x="1699" y="312"/>
                  </a:lnTo>
                  <a:lnTo>
                    <a:pt x="1615" y="252"/>
                  </a:lnTo>
                  <a:lnTo>
                    <a:pt x="1453" y="84"/>
                  </a:lnTo>
                  <a:lnTo>
                    <a:pt x="1375" y="0"/>
                  </a:lnTo>
                  <a:lnTo>
                    <a:pt x="1345" y="132"/>
                  </a:lnTo>
                  <a:lnTo>
                    <a:pt x="1369" y="294"/>
                  </a:lnTo>
                  <a:lnTo>
                    <a:pt x="1513" y="558"/>
                  </a:lnTo>
                  <a:lnTo>
                    <a:pt x="1381" y="492"/>
                  </a:lnTo>
                  <a:lnTo>
                    <a:pt x="1201" y="360"/>
                  </a:lnTo>
                  <a:lnTo>
                    <a:pt x="961" y="227"/>
                  </a:lnTo>
                  <a:lnTo>
                    <a:pt x="955" y="221"/>
                  </a:lnTo>
                  <a:lnTo>
                    <a:pt x="949" y="215"/>
                  </a:lnTo>
                  <a:lnTo>
                    <a:pt x="913" y="185"/>
                  </a:lnTo>
                  <a:lnTo>
                    <a:pt x="877" y="161"/>
                  </a:lnTo>
                  <a:lnTo>
                    <a:pt x="859" y="156"/>
                  </a:lnTo>
                  <a:lnTo>
                    <a:pt x="853" y="161"/>
                  </a:lnTo>
                  <a:lnTo>
                    <a:pt x="841" y="167"/>
                  </a:lnTo>
                  <a:lnTo>
                    <a:pt x="810" y="173"/>
                  </a:lnTo>
                  <a:lnTo>
                    <a:pt x="768" y="167"/>
                  </a:lnTo>
                  <a:lnTo>
                    <a:pt x="720" y="161"/>
                  </a:lnTo>
                  <a:lnTo>
                    <a:pt x="678" y="156"/>
                  </a:lnTo>
                  <a:lnTo>
                    <a:pt x="637" y="150"/>
                  </a:lnTo>
                  <a:lnTo>
                    <a:pt x="613" y="144"/>
                  </a:lnTo>
                  <a:lnTo>
                    <a:pt x="601" y="144"/>
                  </a:lnTo>
                  <a:lnTo>
                    <a:pt x="498" y="161"/>
                  </a:lnTo>
                  <a:lnTo>
                    <a:pt x="492" y="161"/>
                  </a:lnTo>
                  <a:lnTo>
                    <a:pt x="480" y="156"/>
                  </a:lnTo>
                  <a:lnTo>
                    <a:pt x="456" y="156"/>
                  </a:lnTo>
                  <a:lnTo>
                    <a:pt x="432" y="150"/>
                  </a:lnTo>
                  <a:lnTo>
                    <a:pt x="379" y="144"/>
                  </a:lnTo>
                  <a:lnTo>
                    <a:pt x="361" y="138"/>
                  </a:lnTo>
                  <a:lnTo>
                    <a:pt x="342" y="138"/>
                  </a:lnTo>
                  <a:lnTo>
                    <a:pt x="324" y="138"/>
                  </a:lnTo>
                  <a:lnTo>
                    <a:pt x="300" y="132"/>
                  </a:lnTo>
                  <a:lnTo>
                    <a:pt x="246" y="126"/>
                  </a:lnTo>
                  <a:lnTo>
                    <a:pt x="216" y="120"/>
                  </a:lnTo>
                  <a:lnTo>
                    <a:pt x="192" y="120"/>
                  </a:lnTo>
                  <a:lnTo>
                    <a:pt x="174" y="114"/>
                  </a:lnTo>
                  <a:lnTo>
                    <a:pt x="168" y="114"/>
                  </a:lnTo>
                  <a:lnTo>
                    <a:pt x="6" y="120"/>
                  </a:lnTo>
                  <a:lnTo>
                    <a:pt x="216" y="240"/>
                  </a:lnTo>
                  <a:lnTo>
                    <a:pt x="306" y="294"/>
                  </a:lnTo>
                  <a:lnTo>
                    <a:pt x="480" y="462"/>
                  </a:lnTo>
                  <a:lnTo>
                    <a:pt x="607" y="588"/>
                  </a:lnTo>
                  <a:lnTo>
                    <a:pt x="655" y="672"/>
                  </a:lnTo>
                  <a:lnTo>
                    <a:pt x="949" y="769"/>
                  </a:lnTo>
                  <a:lnTo>
                    <a:pt x="1177" y="817"/>
                  </a:lnTo>
                  <a:lnTo>
                    <a:pt x="1249" y="871"/>
                  </a:lnTo>
                  <a:lnTo>
                    <a:pt x="1117" y="853"/>
                  </a:lnTo>
                  <a:lnTo>
                    <a:pt x="972" y="871"/>
                  </a:lnTo>
                  <a:lnTo>
                    <a:pt x="756" y="919"/>
                  </a:lnTo>
                  <a:lnTo>
                    <a:pt x="619" y="961"/>
                  </a:lnTo>
                  <a:lnTo>
                    <a:pt x="492" y="1111"/>
                  </a:lnTo>
                  <a:lnTo>
                    <a:pt x="420" y="1214"/>
                  </a:lnTo>
                  <a:lnTo>
                    <a:pt x="348" y="1345"/>
                  </a:lnTo>
                  <a:lnTo>
                    <a:pt x="276" y="1441"/>
                  </a:lnTo>
                  <a:lnTo>
                    <a:pt x="192" y="1471"/>
                  </a:lnTo>
                  <a:lnTo>
                    <a:pt x="66" y="1465"/>
                  </a:lnTo>
                  <a:lnTo>
                    <a:pt x="42" y="1441"/>
                  </a:lnTo>
                  <a:lnTo>
                    <a:pt x="0" y="1471"/>
                  </a:lnTo>
                  <a:lnTo>
                    <a:pt x="126" y="1519"/>
                  </a:lnTo>
                  <a:lnTo>
                    <a:pt x="367" y="1585"/>
                  </a:lnTo>
                  <a:lnTo>
                    <a:pt x="570" y="1591"/>
                  </a:lnTo>
                  <a:lnTo>
                    <a:pt x="690" y="1664"/>
                  </a:lnTo>
                  <a:lnTo>
                    <a:pt x="949" y="1712"/>
                  </a:lnTo>
                  <a:lnTo>
                    <a:pt x="1260" y="1694"/>
                  </a:lnTo>
                  <a:lnTo>
                    <a:pt x="1411" y="1603"/>
                  </a:lnTo>
                  <a:lnTo>
                    <a:pt x="1519" y="1537"/>
                  </a:lnTo>
                  <a:lnTo>
                    <a:pt x="1645" y="1399"/>
                  </a:lnTo>
                  <a:lnTo>
                    <a:pt x="1699" y="1387"/>
                  </a:lnTo>
                  <a:lnTo>
                    <a:pt x="1735" y="1513"/>
                  </a:lnTo>
                  <a:lnTo>
                    <a:pt x="1729" y="1567"/>
                  </a:lnTo>
                  <a:lnTo>
                    <a:pt x="1723" y="1670"/>
                  </a:lnTo>
                  <a:lnTo>
                    <a:pt x="1723" y="1802"/>
                  </a:lnTo>
                  <a:lnTo>
                    <a:pt x="1831" y="1964"/>
                  </a:lnTo>
                  <a:lnTo>
                    <a:pt x="1957" y="2090"/>
                  </a:lnTo>
                  <a:lnTo>
                    <a:pt x="2042" y="2229"/>
                  </a:lnTo>
                  <a:lnTo>
                    <a:pt x="2155" y="2366"/>
                  </a:lnTo>
                  <a:lnTo>
                    <a:pt x="2161" y="2295"/>
                  </a:lnTo>
                  <a:lnTo>
                    <a:pt x="2191" y="2133"/>
                  </a:lnTo>
                  <a:lnTo>
                    <a:pt x="2215" y="2048"/>
                  </a:lnTo>
                  <a:lnTo>
                    <a:pt x="2258" y="2042"/>
                  </a:lnTo>
                  <a:lnTo>
                    <a:pt x="2270" y="1970"/>
                  </a:lnTo>
                  <a:lnTo>
                    <a:pt x="2342" y="1868"/>
                  </a:lnTo>
                  <a:lnTo>
                    <a:pt x="2324" y="1748"/>
                  </a:lnTo>
                  <a:lnTo>
                    <a:pt x="2233" y="1573"/>
                  </a:lnTo>
                  <a:lnTo>
                    <a:pt x="2209" y="1453"/>
                  </a:lnTo>
                  <a:lnTo>
                    <a:pt x="2209" y="1345"/>
                  </a:lnTo>
                  <a:lnTo>
                    <a:pt x="2294" y="1483"/>
                  </a:lnTo>
                  <a:lnTo>
                    <a:pt x="2461" y="1651"/>
                  </a:lnTo>
                  <a:lnTo>
                    <a:pt x="2504" y="1651"/>
                  </a:lnTo>
                  <a:lnTo>
                    <a:pt x="2588" y="1688"/>
                  </a:lnTo>
                  <a:lnTo>
                    <a:pt x="2678" y="1718"/>
                  </a:lnTo>
                  <a:lnTo>
                    <a:pt x="2720" y="1712"/>
                  </a:lnTo>
                  <a:lnTo>
                    <a:pt x="2695" y="1682"/>
                  </a:lnTo>
                  <a:lnTo>
                    <a:pt x="2678" y="1627"/>
                  </a:lnTo>
                  <a:lnTo>
                    <a:pt x="2630" y="1597"/>
                  </a:lnTo>
                  <a:lnTo>
                    <a:pt x="2588" y="1543"/>
                  </a:lnTo>
                  <a:lnTo>
                    <a:pt x="2618" y="1483"/>
                  </a:lnTo>
                  <a:lnTo>
                    <a:pt x="2576" y="1399"/>
                  </a:lnTo>
                  <a:lnTo>
                    <a:pt x="2510" y="1357"/>
                  </a:lnTo>
                  <a:lnTo>
                    <a:pt x="2576" y="1351"/>
                  </a:lnTo>
                  <a:lnTo>
                    <a:pt x="2552" y="1315"/>
                  </a:lnTo>
                  <a:lnTo>
                    <a:pt x="2354" y="1184"/>
                  </a:lnTo>
                  <a:lnTo>
                    <a:pt x="2252" y="1123"/>
                  </a:lnTo>
                  <a:lnTo>
                    <a:pt x="2173" y="1009"/>
                  </a:lnTo>
                  <a:lnTo>
                    <a:pt x="2102" y="931"/>
                  </a:lnTo>
                  <a:lnTo>
                    <a:pt x="2108" y="931"/>
                  </a:lnTo>
                  <a:lnTo>
                    <a:pt x="2114" y="925"/>
                  </a:lnTo>
                  <a:lnTo>
                    <a:pt x="2137" y="907"/>
                  </a:lnTo>
                  <a:lnTo>
                    <a:pt x="2167" y="883"/>
                  </a:lnTo>
                  <a:lnTo>
                    <a:pt x="2197" y="877"/>
                  </a:lnTo>
                  <a:lnTo>
                    <a:pt x="2215" y="871"/>
                  </a:lnTo>
                  <a:lnTo>
                    <a:pt x="2240" y="859"/>
                  </a:lnTo>
                  <a:lnTo>
                    <a:pt x="2300" y="829"/>
                  </a:lnTo>
                  <a:lnTo>
                    <a:pt x="2324" y="817"/>
                  </a:lnTo>
                  <a:lnTo>
                    <a:pt x="2348" y="799"/>
                  </a:lnTo>
                  <a:lnTo>
                    <a:pt x="2366" y="793"/>
                  </a:lnTo>
                  <a:lnTo>
                    <a:pt x="2372" y="787"/>
                  </a:lnTo>
                  <a:lnTo>
                    <a:pt x="2828" y="588"/>
                  </a:lnTo>
                  <a:lnTo>
                    <a:pt x="2828" y="528"/>
                  </a:lnTo>
                  <a:lnTo>
                    <a:pt x="2078" y="865"/>
                  </a:lnTo>
                  <a:lnTo>
                    <a:pt x="2006" y="835"/>
                  </a:lnTo>
                  <a:lnTo>
                    <a:pt x="2006" y="835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  <a:cs typeface="+mn-cs"/>
              </a:endParaRPr>
            </a:p>
          </p:txBody>
        </p:sp>
        <p:sp>
          <p:nvSpPr>
            <p:cNvPr id="1044" name="Freeform 20"/>
            <p:cNvSpPr>
              <a:spLocks/>
            </p:cNvSpPr>
            <p:nvPr/>
          </p:nvSpPr>
          <p:spPr bwMode="hidden">
            <a:xfrm>
              <a:off x="3160" y="1860"/>
              <a:ext cx="2162" cy="1934"/>
            </a:xfrm>
            <a:custGeom>
              <a:avLst/>
              <a:gdLst/>
              <a:ahLst/>
              <a:cxnLst>
                <a:cxn ang="0">
                  <a:pos x="1842" y="851"/>
                </a:cxn>
                <a:cxn ang="0">
                  <a:pos x="1937" y="1019"/>
                </a:cxn>
                <a:cxn ang="0">
                  <a:pos x="2051" y="1168"/>
                </a:cxn>
                <a:cxn ang="0">
                  <a:pos x="2117" y="1246"/>
                </a:cxn>
                <a:cxn ang="0">
                  <a:pos x="2153" y="1294"/>
                </a:cxn>
                <a:cxn ang="0">
                  <a:pos x="1889" y="977"/>
                </a:cxn>
                <a:cxn ang="0">
                  <a:pos x="1860" y="929"/>
                </a:cxn>
                <a:cxn ang="0">
                  <a:pos x="1782" y="1240"/>
                </a:cxn>
                <a:cxn ang="0">
                  <a:pos x="1770" y="1486"/>
                </a:cxn>
                <a:cxn ang="0">
                  <a:pos x="1818" y="1906"/>
                </a:cxn>
                <a:cxn ang="0">
                  <a:pos x="1788" y="1930"/>
                </a:cxn>
                <a:cxn ang="0">
                  <a:pos x="1746" y="1534"/>
                </a:cxn>
                <a:cxn ang="0">
                  <a:pos x="1728" y="1288"/>
                </a:cxn>
                <a:cxn ang="0">
                  <a:pos x="1764" y="1085"/>
                </a:cxn>
                <a:cxn ang="0">
                  <a:pos x="1770" y="875"/>
                </a:cxn>
                <a:cxn ang="0">
                  <a:pos x="1268" y="1007"/>
                </a:cxn>
                <a:cxn ang="0">
                  <a:pos x="825" y="1132"/>
                </a:cxn>
                <a:cxn ang="0">
                  <a:pos x="323" y="1312"/>
                </a:cxn>
                <a:cxn ang="0">
                  <a:pos x="18" y="1420"/>
                </a:cxn>
                <a:cxn ang="0">
                  <a:pos x="311" y="1282"/>
                </a:cxn>
                <a:cxn ang="0">
                  <a:pos x="682" y="1144"/>
                </a:cxn>
                <a:cxn ang="0">
                  <a:pos x="1022" y="1037"/>
                </a:cxn>
                <a:cxn ang="0">
                  <a:pos x="1411" y="929"/>
                </a:cxn>
                <a:cxn ang="0">
                  <a:pos x="1692" y="815"/>
                </a:cxn>
                <a:cxn ang="0">
                  <a:pos x="1333" y="623"/>
                </a:cxn>
                <a:cxn ang="0">
                  <a:pos x="861" y="515"/>
                </a:cxn>
                <a:cxn ang="0">
                  <a:pos x="227" y="161"/>
                </a:cxn>
                <a:cxn ang="0">
                  <a:pos x="0" y="83"/>
                </a:cxn>
                <a:cxn ang="0">
                  <a:pos x="329" y="179"/>
                </a:cxn>
                <a:cxn ang="0">
                  <a:pos x="712" y="383"/>
                </a:cxn>
                <a:cxn ang="0">
                  <a:pos x="933" y="491"/>
                </a:cxn>
                <a:cxn ang="0">
                  <a:pos x="1351" y="593"/>
                </a:cxn>
                <a:cxn ang="0">
                  <a:pos x="1650" y="743"/>
                </a:cxn>
                <a:cxn ang="0">
                  <a:pos x="1423" y="461"/>
                </a:cxn>
                <a:cxn ang="0">
                  <a:pos x="1286" y="191"/>
                </a:cxn>
                <a:cxn ang="0">
                  <a:pos x="1154" y="0"/>
                </a:cxn>
                <a:cxn ang="0">
                  <a:pos x="1339" y="215"/>
                </a:cxn>
                <a:cxn ang="0">
                  <a:pos x="1489" y="485"/>
                </a:cxn>
                <a:cxn ang="0">
                  <a:pos x="1746" y="803"/>
                </a:cxn>
                <a:cxn ang="0">
                  <a:pos x="1842" y="851"/>
                </a:cxn>
                <a:cxn ang="0">
                  <a:pos x="1842" y="851"/>
                </a:cxn>
              </a:cxnLst>
              <a:rect l="0" t="0" r="r" b="b"/>
              <a:pathLst>
                <a:path w="2153" h="1930">
                  <a:moveTo>
                    <a:pt x="1842" y="851"/>
                  </a:moveTo>
                  <a:lnTo>
                    <a:pt x="1937" y="1019"/>
                  </a:lnTo>
                  <a:lnTo>
                    <a:pt x="2051" y="1168"/>
                  </a:lnTo>
                  <a:lnTo>
                    <a:pt x="2117" y="1246"/>
                  </a:lnTo>
                  <a:lnTo>
                    <a:pt x="2153" y="1294"/>
                  </a:lnTo>
                  <a:lnTo>
                    <a:pt x="1889" y="977"/>
                  </a:lnTo>
                  <a:lnTo>
                    <a:pt x="1860" y="929"/>
                  </a:lnTo>
                  <a:lnTo>
                    <a:pt x="1782" y="1240"/>
                  </a:lnTo>
                  <a:lnTo>
                    <a:pt x="1770" y="1486"/>
                  </a:lnTo>
                  <a:lnTo>
                    <a:pt x="1818" y="1906"/>
                  </a:lnTo>
                  <a:lnTo>
                    <a:pt x="1788" y="1930"/>
                  </a:lnTo>
                  <a:lnTo>
                    <a:pt x="1746" y="1534"/>
                  </a:lnTo>
                  <a:lnTo>
                    <a:pt x="1728" y="1288"/>
                  </a:lnTo>
                  <a:lnTo>
                    <a:pt x="1764" y="1085"/>
                  </a:lnTo>
                  <a:lnTo>
                    <a:pt x="1770" y="875"/>
                  </a:lnTo>
                  <a:lnTo>
                    <a:pt x="1268" y="1007"/>
                  </a:lnTo>
                  <a:lnTo>
                    <a:pt x="825" y="1132"/>
                  </a:lnTo>
                  <a:lnTo>
                    <a:pt x="323" y="1312"/>
                  </a:lnTo>
                  <a:lnTo>
                    <a:pt x="18" y="1420"/>
                  </a:lnTo>
                  <a:lnTo>
                    <a:pt x="311" y="1282"/>
                  </a:lnTo>
                  <a:lnTo>
                    <a:pt x="682" y="1144"/>
                  </a:lnTo>
                  <a:lnTo>
                    <a:pt x="1022" y="1037"/>
                  </a:lnTo>
                  <a:lnTo>
                    <a:pt x="1411" y="929"/>
                  </a:lnTo>
                  <a:lnTo>
                    <a:pt x="1692" y="815"/>
                  </a:lnTo>
                  <a:lnTo>
                    <a:pt x="1333" y="623"/>
                  </a:lnTo>
                  <a:lnTo>
                    <a:pt x="861" y="515"/>
                  </a:lnTo>
                  <a:lnTo>
                    <a:pt x="227" y="161"/>
                  </a:lnTo>
                  <a:lnTo>
                    <a:pt x="0" y="83"/>
                  </a:lnTo>
                  <a:lnTo>
                    <a:pt x="329" y="179"/>
                  </a:lnTo>
                  <a:lnTo>
                    <a:pt x="712" y="383"/>
                  </a:lnTo>
                  <a:lnTo>
                    <a:pt x="933" y="491"/>
                  </a:lnTo>
                  <a:lnTo>
                    <a:pt x="1351" y="593"/>
                  </a:lnTo>
                  <a:lnTo>
                    <a:pt x="1650" y="743"/>
                  </a:lnTo>
                  <a:lnTo>
                    <a:pt x="1423" y="461"/>
                  </a:lnTo>
                  <a:lnTo>
                    <a:pt x="1286" y="191"/>
                  </a:lnTo>
                  <a:lnTo>
                    <a:pt x="1154" y="0"/>
                  </a:lnTo>
                  <a:lnTo>
                    <a:pt x="1339" y="215"/>
                  </a:lnTo>
                  <a:lnTo>
                    <a:pt x="1489" y="485"/>
                  </a:lnTo>
                  <a:lnTo>
                    <a:pt x="1746" y="803"/>
                  </a:lnTo>
                  <a:lnTo>
                    <a:pt x="1842" y="851"/>
                  </a:lnTo>
                  <a:lnTo>
                    <a:pt x="1842" y="851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  <a:cs typeface="+mn-cs"/>
              </a:endParaRPr>
            </a:p>
          </p:txBody>
        </p:sp>
      </p:grpSp>
      <p:sp>
        <p:nvSpPr>
          <p:cNvPr id="1045" name="Rectangle 2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1046" name="Rectangle 2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1047" name="Rectangle 2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fontAlgn="auto">
              <a:spcBef>
                <a:spcPts val="0"/>
              </a:spcBef>
              <a:spcAft>
                <a:spcPts val="0"/>
              </a:spcAft>
              <a:defRPr sz="1400"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  <a:cs typeface="+mn-cs"/>
              </a:defRPr>
            </a:lvl1pPr>
          </a:lstStyle>
          <a:p>
            <a:pPr>
              <a:defRPr/>
            </a:pPr>
            <a:fld id="{CBC074AF-8CD1-442F-9F93-D552974717D4}" type="datetimeFigureOut">
              <a:rPr lang="ru-RU"/>
              <a:pPr>
                <a:defRPr/>
              </a:pPr>
              <a:t>08.02.2022</a:t>
            </a:fld>
            <a:endParaRPr lang="ru-RU"/>
          </a:p>
        </p:txBody>
      </p:sp>
      <p:sp>
        <p:nvSpPr>
          <p:cNvPr id="1048" name="Rectangle 2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1400"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49" name="Rectangle 2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fontAlgn="auto">
              <a:spcBef>
                <a:spcPts val="0"/>
              </a:spcBef>
              <a:spcAft>
                <a:spcPts val="0"/>
              </a:spcAft>
              <a:defRPr sz="1400"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  <a:cs typeface="+mn-cs"/>
              </a:defRPr>
            </a:lvl1pPr>
          </a:lstStyle>
          <a:p>
            <a:pPr>
              <a:defRPr/>
            </a:pPr>
            <a:fld id="{AA36AFD1-3460-4EC9-B241-32E7CE6F85D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6" r:id="rId1"/>
    <p:sldLayoutId id="2147483731" r:id="rId2"/>
    <p:sldLayoutId id="2147483730" r:id="rId3"/>
    <p:sldLayoutId id="2147483729" r:id="rId4"/>
    <p:sldLayoutId id="2147483728" r:id="rId5"/>
    <p:sldLayoutId id="2147483727" r:id="rId6"/>
    <p:sldLayoutId id="2147483726" r:id="rId7"/>
    <p:sldLayoutId id="2147483725" r:id="rId8"/>
    <p:sldLayoutId id="2147483724" r:id="rId9"/>
    <p:sldLayoutId id="2147483723" r:id="rId10"/>
    <p:sldLayoutId id="2147483722" r:id="rId11"/>
    <p:sldLayoutId id="2147483721" r:id="rId12"/>
    <p:sldLayoutId id="2147483720" r:id="rId13"/>
    <p:sldLayoutId id="2147483719" r:id="rId14"/>
    <p:sldLayoutId id="2147483718" r:id="rId15"/>
  </p:sldLayoutIdLst>
  <p:transition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0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0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0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10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50000">
                                          <p:val>
                                            <p:strVal val="#ppt_y+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0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0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04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04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04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04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5" grpId="0"/>
      <p:bldP spid="1046" grpId="0" build="p">
        <p:tmplLst>
          <p:tmpl lvl="1">
            <p:tnLst>
              <p:par>
                <p:cTn presetID="22" presetClass="entr" presetSubtype="8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4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046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2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4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046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2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4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046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2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4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046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2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4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046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5157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fontAlgn="auto">
              <a:spcBef>
                <a:spcPts val="0"/>
              </a:spcBef>
              <a:spcAft>
                <a:spcPts val="0"/>
              </a:spcAft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7B9213AB-0762-440A-AED1-F5321006A72C}" type="datetimeFigureOut">
              <a:rPr lang="ru-RU"/>
              <a:pPr>
                <a:defRPr/>
              </a:pPr>
              <a:t>08.02.2022</a:t>
            </a:fld>
            <a:endParaRPr lang="ru-RU"/>
          </a:p>
        </p:txBody>
      </p:sp>
      <p:sp>
        <p:nvSpPr>
          <p:cNvPr id="67587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B5D1DDE0-5D6A-4F67-8E0B-DBAF1AF2C55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17412" name="Group 4"/>
          <p:cNvGrpSpPr>
            <a:grpSpLocks/>
          </p:cNvGrpSpPr>
          <p:nvPr/>
        </p:nvGrpSpPr>
        <p:grpSpPr bwMode="auto">
          <a:xfrm>
            <a:off x="0" y="0"/>
            <a:ext cx="9140825" cy="6850063"/>
            <a:chOff x="0" y="0"/>
            <a:chExt cx="5758" cy="4315"/>
          </a:xfrm>
        </p:grpSpPr>
        <p:grpSp>
          <p:nvGrpSpPr>
            <p:cNvPr id="17416" name="Group 5"/>
            <p:cNvGrpSpPr>
              <a:grpSpLocks/>
            </p:cNvGrpSpPr>
            <p:nvPr userDrawn="1"/>
          </p:nvGrpSpPr>
          <p:grpSpPr bwMode="auto">
            <a:xfrm>
              <a:off x="1728" y="2230"/>
              <a:ext cx="4027" cy="2085"/>
              <a:chOff x="1728" y="2230"/>
              <a:chExt cx="4027" cy="2085"/>
            </a:xfrm>
          </p:grpSpPr>
          <p:sp>
            <p:nvSpPr>
              <p:cNvPr id="67590" name="Freeform 6"/>
              <p:cNvSpPr>
                <a:spLocks/>
              </p:cNvSpPr>
              <p:nvPr/>
            </p:nvSpPr>
            <p:spPr bwMode="hidden">
              <a:xfrm>
                <a:off x="1728" y="2644"/>
                <a:ext cx="2882" cy="1671"/>
              </a:xfrm>
              <a:custGeom>
                <a:avLst/>
                <a:gdLst/>
                <a:ahLst/>
                <a:cxnLst>
                  <a:cxn ang="0">
                    <a:pos x="2740" y="528"/>
                  </a:cxn>
                  <a:cxn ang="0">
                    <a:pos x="2632" y="484"/>
                  </a:cxn>
                  <a:cxn ang="0">
                    <a:pos x="2480" y="424"/>
                  </a:cxn>
                  <a:cxn ang="0">
                    <a:pos x="2203" y="343"/>
                  </a:cxn>
                  <a:cxn ang="0">
                    <a:pos x="1970" y="277"/>
                  </a:cxn>
                  <a:cxn ang="0">
                    <a:pos x="1807" y="212"/>
                  </a:cxn>
                  <a:cxn ang="0">
                    <a:pos x="1693" y="152"/>
                  </a:cxn>
                  <a:cxn ang="0">
                    <a:pos x="1628" y="103"/>
                  </a:cxn>
                  <a:cxn ang="0">
                    <a:pos x="1590" y="60"/>
                  </a:cxn>
                  <a:cxn ang="0">
                    <a:pos x="1579" y="27"/>
                  </a:cxn>
                  <a:cxn ang="0">
                    <a:pos x="1585" y="0"/>
                  </a:cxn>
                  <a:cxn ang="0">
                    <a:pos x="1557" y="49"/>
                  </a:cxn>
                  <a:cxn ang="0">
                    <a:pos x="1568" y="98"/>
                  </a:cxn>
                  <a:cxn ang="0">
                    <a:pos x="1617" y="141"/>
                  </a:cxn>
                  <a:cxn ang="0">
                    <a:pos x="1688" y="185"/>
                  </a:cxn>
                  <a:cxn ang="0">
                    <a:pos x="1791" y="228"/>
                  </a:cxn>
                  <a:cxn ang="0">
                    <a:pos x="2040" y="310"/>
                  </a:cxn>
                  <a:cxn ang="0">
                    <a:pos x="2285" y="381"/>
                  </a:cxn>
                  <a:cxn ang="0">
                    <a:pos x="2464" y="435"/>
                  </a:cxn>
                  <a:cxn ang="0">
                    <a:pos x="2605" y="484"/>
                  </a:cxn>
                  <a:cxn ang="0">
                    <a:pos x="2708" y="528"/>
                  </a:cxn>
                  <a:cxn ang="0">
                    <a:pos x="2768" y="560"/>
                  </a:cxn>
                  <a:cxn ang="0">
                    <a:pos x="2795" y="593"/>
                  </a:cxn>
                  <a:cxn ang="0">
                    <a:pos x="2795" y="642"/>
                  </a:cxn>
                  <a:cxn ang="0">
                    <a:pos x="2762" y="691"/>
                  </a:cxn>
                  <a:cxn ang="0">
                    <a:pos x="2692" y="735"/>
                  </a:cxn>
                  <a:cxn ang="0">
                    <a:pos x="2589" y="778"/>
                  </a:cxn>
                  <a:cxn ang="0">
                    <a:pos x="2458" y="822"/>
                  </a:cxn>
                  <a:cxn ang="0">
                    <a:pos x="2301" y="865"/>
                  </a:cxn>
                  <a:cxn ang="0">
                    <a:pos x="2030" y="930"/>
                  </a:cxn>
                  <a:cxn ang="0">
                    <a:pos x="1606" y="1034"/>
                  </a:cxn>
                  <a:cxn ang="0">
                    <a:pos x="1145" y="1164"/>
                  </a:cxn>
                  <a:cxn ang="0">
                    <a:pos x="673" y="1328"/>
                  </a:cxn>
                  <a:cxn ang="0">
                    <a:pos x="217" y="1545"/>
                  </a:cxn>
                  <a:cxn ang="0">
                    <a:pos x="353" y="1671"/>
                  </a:cxn>
                  <a:cxn ang="0">
                    <a:pos x="754" y="1469"/>
                  </a:cxn>
                  <a:cxn ang="0">
                    <a:pos x="1145" y="1311"/>
                  </a:cxn>
                  <a:cxn ang="0">
                    <a:pos x="1519" y="1186"/>
                  </a:cxn>
                  <a:cxn ang="0">
                    <a:pos x="1861" y="1083"/>
                  </a:cxn>
                  <a:cxn ang="0">
                    <a:pos x="2165" y="1007"/>
                  </a:cxn>
                  <a:cxn ang="0">
                    <a:pos x="2426" y="947"/>
                  </a:cxn>
                  <a:cxn ang="0">
                    <a:pos x="2626" y="892"/>
                  </a:cxn>
                  <a:cxn ang="0">
                    <a:pos x="2762" y="838"/>
                  </a:cxn>
                  <a:cxn ang="0">
                    <a:pos x="2827" y="794"/>
                  </a:cxn>
                  <a:cxn ang="0">
                    <a:pos x="2865" y="745"/>
                  </a:cxn>
                  <a:cxn ang="0">
                    <a:pos x="2882" y="702"/>
                  </a:cxn>
                  <a:cxn ang="0">
                    <a:pos x="2854" y="620"/>
                  </a:cxn>
                  <a:cxn ang="0">
                    <a:pos x="2800" y="560"/>
                  </a:cxn>
                  <a:cxn ang="0">
                    <a:pos x="2773" y="544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  <p:sp>
            <p:nvSpPr>
              <p:cNvPr id="67591" name="Freeform 7"/>
              <p:cNvSpPr>
                <a:spLocks/>
              </p:cNvSpPr>
              <p:nvPr/>
            </p:nvSpPr>
            <p:spPr bwMode="hidden">
              <a:xfrm>
                <a:off x="4170" y="2671"/>
                <a:ext cx="1259" cy="811"/>
              </a:xfrm>
              <a:custGeom>
                <a:avLst/>
                <a:gdLst/>
                <a:ahLst/>
                <a:cxnLst>
                  <a:cxn ang="0">
                    <a:pos x="1259" y="615"/>
                  </a:cxn>
                  <a:cxn ang="0">
                    <a:pos x="1248" y="588"/>
                  </a:cxn>
                  <a:cxn ang="0">
                    <a:pos x="1237" y="566"/>
                  </a:cxn>
                  <a:cxn ang="0">
                    <a:pos x="1216" y="539"/>
                  </a:cxn>
                  <a:cxn ang="0">
                    <a:pos x="1188" y="517"/>
                  </a:cxn>
                  <a:cxn ang="0">
                    <a:pos x="1123" y="479"/>
                  </a:cxn>
                  <a:cxn ang="0">
                    <a:pos x="1042" y="441"/>
                  </a:cxn>
                  <a:cxn ang="0">
                    <a:pos x="944" y="408"/>
                  </a:cxn>
                  <a:cxn ang="0">
                    <a:pos x="841" y="381"/>
                  </a:cxn>
                  <a:cxn ang="0">
                    <a:pos x="727" y="348"/>
                  </a:cxn>
                  <a:cxn ang="0">
                    <a:pos x="613" y="321"/>
                  </a:cxn>
                  <a:cxn ang="0">
                    <a:pos x="499" y="294"/>
                  </a:cxn>
                  <a:cxn ang="0">
                    <a:pos x="391" y="261"/>
                  </a:cxn>
                  <a:cxn ang="0">
                    <a:pos x="288" y="229"/>
                  </a:cxn>
                  <a:cxn ang="0">
                    <a:pos x="195" y="196"/>
                  </a:cxn>
                  <a:cxn ang="0">
                    <a:pos x="119" y="152"/>
                  </a:cxn>
                  <a:cxn ang="0">
                    <a:pos x="54" y="109"/>
                  </a:cxn>
                  <a:cxn ang="0">
                    <a:pos x="33" y="87"/>
                  </a:cxn>
                  <a:cxn ang="0">
                    <a:pos x="16" y="60"/>
                  </a:cxn>
                  <a:cxn ang="0">
                    <a:pos x="5" y="33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11"/>
                  </a:cxn>
                  <a:cxn ang="0">
                    <a:pos x="0" y="38"/>
                  </a:cxn>
                  <a:cxn ang="0">
                    <a:pos x="5" y="60"/>
                  </a:cxn>
                  <a:cxn ang="0">
                    <a:pos x="16" y="87"/>
                  </a:cxn>
                  <a:cxn ang="0">
                    <a:pos x="33" y="114"/>
                  </a:cxn>
                  <a:cxn ang="0">
                    <a:pos x="54" y="142"/>
                  </a:cxn>
                  <a:cxn ang="0">
                    <a:pos x="87" y="174"/>
                  </a:cxn>
                  <a:cxn ang="0">
                    <a:pos x="125" y="207"/>
                  </a:cxn>
                  <a:cxn ang="0">
                    <a:pos x="179" y="240"/>
                  </a:cxn>
                  <a:cxn ang="0">
                    <a:pos x="244" y="278"/>
                  </a:cxn>
                  <a:cxn ang="0">
                    <a:pos x="326" y="310"/>
                  </a:cxn>
                  <a:cxn ang="0">
                    <a:pos x="418" y="348"/>
                  </a:cxn>
                  <a:cxn ang="0">
                    <a:pos x="526" y="381"/>
                  </a:cxn>
                  <a:cxn ang="0">
                    <a:pos x="657" y="414"/>
                  </a:cxn>
                  <a:cxn ang="0">
                    <a:pos x="749" y="435"/>
                  </a:cxn>
                  <a:cxn ang="0">
                    <a:pos x="830" y="463"/>
                  </a:cxn>
                  <a:cxn ang="0">
                    <a:pos x="901" y="490"/>
                  </a:cxn>
                  <a:cxn ang="0">
                    <a:pos x="966" y="512"/>
                  </a:cxn>
                  <a:cxn ang="0">
                    <a:pos x="1015" y="539"/>
                  </a:cxn>
                  <a:cxn ang="0">
                    <a:pos x="1053" y="566"/>
                  </a:cxn>
                  <a:cxn ang="0">
                    <a:pos x="1080" y="593"/>
                  </a:cxn>
                  <a:cxn ang="0">
                    <a:pos x="1102" y="620"/>
                  </a:cxn>
                  <a:cxn ang="0">
                    <a:pos x="1112" y="648"/>
                  </a:cxn>
                  <a:cxn ang="0">
                    <a:pos x="1118" y="675"/>
                  </a:cxn>
                  <a:cxn ang="0">
                    <a:pos x="1112" y="697"/>
                  </a:cxn>
                  <a:cxn ang="0">
                    <a:pos x="1096" y="724"/>
                  </a:cxn>
                  <a:cxn ang="0">
                    <a:pos x="1080" y="746"/>
                  </a:cxn>
                  <a:cxn ang="0">
                    <a:pos x="1053" y="767"/>
                  </a:cxn>
                  <a:cxn ang="0">
                    <a:pos x="1015" y="789"/>
                  </a:cxn>
                  <a:cxn ang="0">
                    <a:pos x="977" y="811"/>
                  </a:cxn>
                  <a:cxn ang="0">
                    <a:pos x="1047" y="789"/>
                  </a:cxn>
                  <a:cxn ang="0">
                    <a:pos x="1107" y="767"/>
                  </a:cxn>
                  <a:cxn ang="0">
                    <a:pos x="1156" y="746"/>
                  </a:cxn>
                  <a:cxn ang="0">
                    <a:pos x="1199" y="724"/>
                  </a:cxn>
                  <a:cxn ang="0">
                    <a:pos x="1226" y="702"/>
                  </a:cxn>
                  <a:cxn ang="0">
                    <a:pos x="1248" y="675"/>
                  </a:cxn>
                  <a:cxn ang="0">
                    <a:pos x="1259" y="648"/>
                  </a:cxn>
                  <a:cxn ang="0">
                    <a:pos x="1259" y="615"/>
                  </a:cxn>
                  <a:cxn ang="0">
                    <a:pos x="1259" y="615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  <p:sp>
            <p:nvSpPr>
              <p:cNvPr id="67592" name="Freeform 8"/>
              <p:cNvSpPr>
                <a:spLocks/>
              </p:cNvSpPr>
              <p:nvPr/>
            </p:nvSpPr>
            <p:spPr bwMode="hidden">
              <a:xfrm>
                <a:off x="2900" y="3346"/>
                <a:ext cx="2849" cy="969"/>
              </a:xfrm>
              <a:custGeom>
                <a:avLst/>
                <a:gdLst/>
                <a:ahLst/>
                <a:cxnLst>
                  <a:cxn ang="0">
                    <a:pos x="92" y="958"/>
                  </a:cxn>
                  <a:cxn ang="0">
                    <a:pos x="0" y="969"/>
                  </a:cxn>
                  <a:cxn ang="0">
                    <a:pos x="391" y="969"/>
                  </a:cxn>
                  <a:cxn ang="0">
                    <a:pos x="434" y="947"/>
                  </a:cxn>
                  <a:cxn ang="0">
                    <a:pos x="483" y="914"/>
                  </a:cxn>
                  <a:cxn ang="0">
                    <a:pos x="554" y="876"/>
                  </a:cxn>
                  <a:cxn ang="0">
                    <a:pos x="635" y="838"/>
                  </a:cxn>
                  <a:cxn ang="0">
                    <a:pos x="727" y="794"/>
                  </a:cxn>
                  <a:cxn ang="0">
                    <a:pos x="836" y="745"/>
                  </a:cxn>
                  <a:cxn ang="0">
                    <a:pos x="961" y="696"/>
                  </a:cxn>
                  <a:cxn ang="0">
                    <a:pos x="1102" y="642"/>
                  </a:cxn>
                  <a:cxn ang="0">
                    <a:pos x="1259" y="582"/>
                  </a:cxn>
                  <a:cxn ang="0">
                    <a:pos x="1433" y="522"/>
                  </a:cxn>
                  <a:cxn ang="0">
                    <a:pos x="1623" y="462"/>
                  </a:cxn>
                  <a:cxn ang="0">
                    <a:pos x="1829" y="403"/>
                  </a:cxn>
                  <a:cxn ang="0">
                    <a:pos x="2057" y="343"/>
                  </a:cxn>
                  <a:cxn ang="0">
                    <a:pos x="2301" y="283"/>
                  </a:cxn>
                  <a:cxn ang="0">
                    <a:pos x="2567" y="223"/>
                  </a:cxn>
                  <a:cxn ang="0">
                    <a:pos x="2849" y="163"/>
                  </a:cxn>
                  <a:cxn ang="0">
                    <a:pos x="2849" y="0"/>
                  </a:cxn>
                  <a:cxn ang="0">
                    <a:pos x="2817" y="16"/>
                  </a:cxn>
                  <a:cxn ang="0">
                    <a:pos x="2773" y="33"/>
                  </a:cxn>
                  <a:cxn ang="0">
                    <a:pos x="2719" y="54"/>
                  </a:cxn>
                  <a:cxn ang="0">
                    <a:pos x="2648" y="76"/>
                  </a:cxn>
                  <a:cxn ang="0">
                    <a:pos x="2572" y="98"/>
                  </a:cxn>
                  <a:cxn ang="0">
                    <a:pos x="2491" y="120"/>
                  </a:cxn>
                  <a:cxn ang="0">
                    <a:pos x="2399" y="147"/>
                  </a:cxn>
                  <a:cxn ang="0">
                    <a:pos x="2301" y="169"/>
                  </a:cxn>
                  <a:cxn ang="0">
                    <a:pos x="2095" y="223"/>
                  </a:cxn>
                  <a:cxn ang="0">
                    <a:pos x="1889" y="277"/>
                  </a:cxn>
                  <a:cxn ang="0">
                    <a:pos x="1688" y="326"/>
                  </a:cxn>
                  <a:cxn ang="0">
                    <a:pos x="1590" y="354"/>
                  </a:cxn>
                  <a:cxn ang="0">
                    <a:pos x="1503" y="381"/>
                  </a:cxn>
                  <a:cxn ang="0">
                    <a:pos x="1107" y="506"/>
                  </a:cxn>
                  <a:cxn ang="0">
                    <a:pos x="912" y="577"/>
                  </a:cxn>
                  <a:cxn ang="0">
                    <a:pos x="727" y="647"/>
                  </a:cxn>
                  <a:cxn ang="0">
                    <a:pos x="548" y="718"/>
                  </a:cxn>
                  <a:cxn ang="0">
                    <a:pos x="380" y="794"/>
                  </a:cxn>
                  <a:cxn ang="0">
                    <a:pos x="228" y="876"/>
                  </a:cxn>
                  <a:cxn ang="0">
                    <a:pos x="92" y="958"/>
                  </a:cxn>
                  <a:cxn ang="0">
                    <a:pos x="92" y="958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1961"/>
                      <a:invGamma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  <p:sp>
            <p:nvSpPr>
              <p:cNvPr id="1038" name="Freeform 9"/>
              <p:cNvSpPr>
                <a:spLocks/>
              </p:cNvSpPr>
              <p:nvPr/>
            </p:nvSpPr>
            <p:spPr bwMode="hidden">
              <a:xfrm>
                <a:off x="2748" y="2230"/>
                <a:ext cx="3007" cy="2085"/>
              </a:xfrm>
              <a:custGeom>
                <a:avLst/>
                <a:gdLst>
                  <a:gd name="T0" fmla="*/ 1433 w 3007"/>
                  <a:gd name="T1" fmla="*/ 474 h 2085"/>
                  <a:gd name="T2" fmla="*/ 1460 w 3007"/>
                  <a:gd name="T3" fmla="*/ 528 h 2085"/>
                  <a:gd name="T4" fmla="*/ 1541 w 3007"/>
                  <a:gd name="T5" fmla="*/ 593 h 2085"/>
                  <a:gd name="T6" fmla="*/ 1715 w 3007"/>
                  <a:gd name="T7" fmla="*/ 670 h 2085"/>
                  <a:gd name="T8" fmla="*/ 1927 w 3007"/>
                  <a:gd name="T9" fmla="*/ 735 h 2085"/>
                  <a:gd name="T10" fmla="*/ 2155 w 3007"/>
                  <a:gd name="T11" fmla="*/ 789 h 2085"/>
                  <a:gd name="T12" fmla="*/ 2372 w 3007"/>
                  <a:gd name="T13" fmla="*/ 849 h 2085"/>
                  <a:gd name="T14" fmla="*/ 2551 w 3007"/>
                  <a:gd name="T15" fmla="*/ 920 h 2085"/>
                  <a:gd name="T16" fmla="*/ 2638 w 3007"/>
                  <a:gd name="T17" fmla="*/ 980 h 2085"/>
                  <a:gd name="T18" fmla="*/ 2676 w 3007"/>
                  <a:gd name="T19" fmla="*/ 1029 h 2085"/>
                  <a:gd name="T20" fmla="*/ 2681 w 3007"/>
                  <a:gd name="T21" fmla="*/ 1083 h 2085"/>
                  <a:gd name="T22" fmla="*/ 2665 w 3007"/>
                  <a:gd name="T23" fmla="*/ 1127 h 2085"/>
                  <a:gd name="T24" fmla="*/ 2616 w 3007"/>
                  <a:gd name="T25" fmla="*/ 1170 h 2085"/>
                  <a:gd name="T26" fmla="*/ 2545 w 3007"/>
                  <a:gd name="T27" fmla="*/ 1208 h 2085"/>
                  <a:gd name="T28" fmla="*/ 2448 w 3007"/>
                  <a:gd name="T29" fmla="*/ 1241 h 2085"/>
                  <a:gd name="T30" fmla="*/ 2328 w 3007"/>
                  <a:gd name="T31" fmla="*/ 1274 h 2085"/>
                  <a:gd name="T32" fmla="*/ 2106 w 3007"/>
                  <a:gd name="T33" fmla="*/ 1328 h 2085"/>
                  <a:gd name="T34" fmla="*/ 1742 w 3007"/>
                  <a:gd name="T35" fmla="*/ 1421 h 2085"/>
                  <a:gd name="T36" fmla="*/ 1308 w 3007"/>
                  <a:gd name="T37" fmla="*/ 1540 h 2085"/>
                  <a:gd name="T38" fmla="*/ 820 w 3007"/>
                  <a:gd name="T39" fmla="*/ 1709 h 2085"/>
                  <a:gd name="T40" fmla="*/ 282 w 3007"/>
                  <a:gd name="T41" fmla="*/ 1943 h 2085"/>
                  <a:gd name="T42" fmla="*/ 152 w 3007"/>
                  <a:gd name="T43" fmla="*/ 2085 h 2085"/>
                  <a:gd name="T44" fmla="*/ 386 w 3007"/>
                  <a:gd name="T45" fmla="*/ 1992 h 2085"/>
                  <a:gd name="T46" fmla="*/ 700 w 3007"/>
                  <a:gd name="T47" fmla="*/ 1834 h 2085"/>
                  <a:gd name="T48" fmla="*/ 1064 w 3007"/>
                  <a:gd name="T49" fmla="*/ 1693 h 2085"/>
                  <a:gd name="T50" fmla="*/ 1661 w 3007"/>
                  <a:gd name="T51" fmla="*/ 1497 h 2085"/>
                  <a:gd name="T52" fmla="*/ 1845 w 3007"/>
                  <a:gd name="T53" fmla="*/ 1442 h 2085"/>
                  <a:gd name="T54" fmla="*/ 2252 w 3007"/>
                  <a:gd name="T55" fmla="*/ 1339 h 2085"/>
                  <a:gd name="T56" fmla="*/ 2551 w 3007"/>
                  <a:gd name="T57" fmla="*/ 1263 h 2085"/>
                  <a:gd name="T58" fmla="*/ 2730 w 3007"/>
                  <a:gd name="T59" fmla="*/ 1214 h 2085"/>
                  <a:gd name="T60" fmla="*/ 2876 w 3007"/>
                  <a:gd name="T61" fmla="*/ 1170 h 2085"/>
                  <a:gd name="T62" fmla="*/ 2974 w 3007"/>
                  <a:gd name="T63" fmla="*/ 1132 h 2085"/>
                  <a:gd name="T64" fmla="*/ 3007 w 3007"/>
                  <a:gd name="T65" fmla="*/ 871 h 2085"/>
                  <a:gd name="T66" fmla="*/ 2860 w 3007"/>
                  <a:gd name="T67" fmla="*/ 844 h 2085"/>
                  <a:gd name="T68" fmla="*/ 2670 w 3007"/>
                  <a:gd name="T69" fmla="*/ 806 h 2085"/>
                  <a:gd name="T70" fmla="*/ 2458 w 3007"/>
                  <a:gd name="T71" fmla="*/ 757 h 2085"/>
                  <a:gd name="T72" fmla="*/ 2138 w 3007"/>
                  <a:gd name="T73" fmla="*/ 670 h 2085"/>
                  <a:gd name="T74" fmla="*/ 1959 w 3007"/>
                  <a:gd name="T75" fmla="*/ 604 h 2085"/>
                  <a:gd name="T76" fmla="*/ 1824 w 3007"/>
                  <a:gd name="T77" fmla="*/ 534 h 2085"/>
                  <a:gd name="T78" fmla="*/ 1769 w 3007"/>
                  <a:gd name="T79" fmla="*/ 474 h 2085"/>
                  <a:gd name="T80" fmla="*/ 1753 w 3007"/>
                  <a:gd name="T81" fmla="*/ 436 h 2085"/>
                  <a:gd name="T82" fmla="*/ 1780 w 3007"/>
                  <a:gd name="T83" fmla="*/ 381 h 2085"/>
                  <a:gd name="T84" fmla="*/ 1862 w 3007"/>
                  <a:gd name="T85" fmla="*/ 316 h 2085"/>
                  <a:gd name="T86" fmla="*/ 1986 w 3007"/>
                  <a:gd name="T87" fmla="*/ 267 h 2085"/>
                  <a:gd name="T88" fmla="*/ 2149 w 3007"/>
                  <a:gd name="T89" fmla="*/ 229 h 2085"/>
                  <a:gd name="T90" fmla="*/ 2431 w 3007"/>
                  <a:gd name="T91" fmla="*/ 180 h 2085"/>
                  <a:gd name="T92" fmla="*/ 2827 w 3007"/>
                  <a:gd name="T93" fmla="*/ 125 h 2085"/>
                  <a:gd name="T94" fmla="*/ 3007 w 3007"/>
                  <a:gd name="T95" fmla="*/ 87 h 2085"/>
                  <a:gd name="T96" fmla="*/ 2909 w 3007"/>
                  <a:gd name="T97" fmla="*/ 22 h 2085"/>
                  <a:gd name="T98" fmla="*/ 2676 w 3007"/>
                  <a:gd name="T99" fmla="*/ 66 h 2085"/>
                  <a:gd name="T100" fmla="*/ 2285 w 3007"/>
                  <a:gd name="T101" fmla="*/ 120 h 2085"/>
                  <a:gd name="T102" fmla="*/ 2030 w 3007"/>
                  <a:gd name="T103" fmla="*/ 158 h 2085"/>
                  <a:gd name="T104" fmla="*/ 1791 w 3007"/>
                  <a:gd name="T105" fmla="*/ 202 h 2085"/>
                  <a:gd name="T106" fmla="*/ 1601 w 3007"/>
                  <a:gd name="T107" fmla="*/ 261 h 2085"/>
                  <a:gd name="T108" fmla="*/ 1471 w 3007"/>
                  <a:gd name="T109" fmla="*/ 338 h 2085"/>
                  <a:gd name="T110" fmla="*/ 1438 w 3007"/>
                  <a:gd name="T111" fmla="*/ 387 h 2085"/>
                  <a:gd name="T112" fmla="*/ 1427 w 3007"/>
                  <a:gd name="T113" fmla="*/ 441 h 2085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0" t="0" r="r" b="b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  <p:sp>
            <p:nvSpPr>
              <p:cNvPr id="67594" name="Freeform 10"/>
              <p:cNvSpPr>
                <a:spLocks/>
              </p:cNvSpPr>
              <p:nvPr/>
            </p:nvSpPr>
            <p:spPr bwMode="hidden">
              <a:xfrm>
                <a:off x="4501" y="2317"/>
                <a:ext cx="1248" cy="539"/>
              </a:xfrm>
              <a:custGeom>
                <a:avLst/>
                <a:gdLst/>
                <a:ahLst/>
                <a:cxnLst>
                  <a:cxn ang="0">
                    <a:pos x="0" y="332"/>
                  </a:cxn>
                  <a:cxn ang="0">
                    <a:pos x="0" y="360"/>
                  </a:cxn>
                  <a:cxn ang="0">
                    <a:pos x="5" y="387"/>
                  </a:cxn>
                  <a:cxn ang="0">
                    <a:pos x="27" y="414"/>
                  </a:cxn>
                  <a:cxn ang="0">
                    <a:pos x="54" y="436"/>
                  </a:cxn>
                  <a:cxn ang="0">
                    <a:pos x="92" y="463"/>
                  </a:cxn>
                  <a:cxn ang="0">
                    <a:pos x="141" y="490"/>
                  </a:cxn>
                  <a:cxn ang="0">
                    <a:pos x="195" y="512"/>
                  </a:cxn>
                  <a:cxn ang="0">
                    <a:pos x="255" y="539"/>
                  </a:cxn>
                  <a:cxn ang="0">
                    <a:pos x="212" y="517"/>
                  </a:cxn>
                  <a:cxn ang="0">
                    <a:pos x="179" y="490"/>
                  </a:cxn>
                  <a:cxn ang="0">
                    <a:pos x="157" y="468"/>
                  </a:cxn>
                  <a:cxn ang="0">
                    <a:pos x="141" y="447"/>
                  </a:cxn>
                  <a:cxn ang="0">
                    <a:pos x="136" y="425"/>
                  </a:cxn>
                  <a:cxn ang="0">
                    <a:pos x="136" y="403"/>
                  </a:cxn>
                  <a:cxn ang="0">
                    <a:pos x="141" y="381"/>
                  </a:cxn>
                  <a:cxn ang="0">
                    <a:pos x="157" y="365"/>
                  </a:cxn>
                  <a:cxn ang="0">
                    <a:pos x="179" y="343"/>
                  </a:cxn>
                  <a:cxn ang="0">
                    <a:pos x="201" y="327"/>
                  </a:cxn>
                  <a:cxn ang="0">
                    <a:pos x="266" y="294"/>
                  </a:cxn>
                  <a:cxn ang="0">
                    <a:pos x="353" y="262"/>
                  </a:cxn>
                  <a:cxn ang="0">
                    <a:pos x="445" y="234"/>
                  </a:cxn>
                  <a:cxn ang="0">
                    <a:pos x="554" y="213"/>
                  </a:cxn>
                  <a:cxn ang="0">
                    <a:pos x="662" y="191"/>
                  </a:cxn>
                  <a:cxn ang="0">
                    <a:pos x="890" y="153"/>
                  </a:cxn>
                  <a:cxn ang="0">
                    <a:pos x="993" y="136"/>
                  </a:cxn>
                  <a:cxn ang="0">
                    <a:pos x="1091" y="120"/>
                  </a:cxn>
                  <a:cxn ang="0">
                    <a:pos x="1178" y="115"/>
                  </a:cxn>
                  <a:cxn ang="0">
                    <a:pos x="1248" y="104"/>
                  </a:cxn>
                  <a:cxn ang="0">
                    <a:pos x="1248" y="0"/>
                  </a:cxn>
                  <a:cxn ang="0">
                    <a:pos x="1161" y="22"/>
                  </a:cxn>
                  <a:cxn ang="0">
                    <a:pos x="1069" y="38"/>
                  </a:cxn>
                  <a:cxn ang="0">
                    <a:pos x="874" y="71"/>
                  </a:cxn>
                  <a:cxn ang="0">
                    <a:pos x="673" y="93"/>
                  </a:cxn>
                  <a:cxn ang="0">
                    <a:pos x="483" y="126"/>
                  </a:cxn>
                  <a:cxn ang="0">
                    <a:pos x="391" y="142"/>
                  </a:cxn>
                  <a:cxn ang="0">
                    <a:pos x="309" y="158"/>
                  </a:cxn>
                  <a:cxn ang="0">
                    <a:pos x="228" y="180"/>
                  </a:cxn>
                  <a:cxn ang="0">
                    <a:pos x="163" y="202"/>
                  </a:cxn>
                  <a:cxn ang="0">
                    <a:pos x="103" y="229"/>
                  </a:cxn>
                  <a:cxn ang="0">
                    <a:pos x="54" y="256"/>
                  </a:cxn>
                  <a:cxn ang="0">
                    <a:pos x="22" y="294"/>
                  </a:cxn>
                  <a:cxn ang="0">
                    <a:pos x="0" y="332"/>
                  </a:cxn>
                  <a:cxn ang="0">
                    <a:pos x="0" y="332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7843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</p:grpSp>
        <p:sp>
          <p:nvSpPr>
            <p:cNvPr id="67595" name="Freeform 11"/>
            <p:cNvSpPr>
              <a:spLocks/>
            </p:cNvSpPr>
            <p:nvPr/>
          </p:nvSpPr>
          <p:spPr bwMode="hidden">
            <a:xfrm>
              <a:off x="3322" y="1341"/>
              <a:ext cx="1825" cy="1537"/>
            </a:xfrm>
            <a:custGeom>
              <a:avLst/>
              <a:gdLst/>
              <a:ahLst/>
              <a:cxnLst>
                <a:cxn ang="0">
                  <a:pos x="982" y="1061"/>
                </a:cxn>
                <a:cxn ang="0">
                  <a:pos x="1357" y="1012"/>
                </a:cxn>
                <a:cxn ang="0">
                  <a:pos x="1666" y="957"/>
                </a:cxn>
                <a:cxn ang="0">
                  <a:pos x="1916" y="897"/>
                </a:cxn>
                <a:cxn ang="0">
                  <a:pos x="2100" y="832"/>
                </a:cxn>
                <a:cxn ang="0">
                  <a:pos x="2220" y="756"/>
                </a:cxn>
                <a:cxn ang="0">
                  <a:pos x="2285" y="669"/>
                </a:cxn>
                <a:cxn ang="0">
                  <a:pos x="2290" y="560"/>
                </a:cxn>
                <a:cxn ang="0">
                  <a:pos x="2241" y="457"/>
                </a:cxn>
                <a:cxn ang="0">
                  <a:pos x="2144" y="364"/>
                </a:cxn>
                <a:cxn ang="0">
                  <a:pos x="2008" y="277"/>
                </a:cxn>
                <a:cxn ang="0">
                  <a:pos x="1769" y="157"/>
                </a:cxn>
                <a:cxn ang="0">
                  <a:pos x="1612" y="92"/>
                </a:cxn>
                <a:cxn ang="0">
                  <a:pos x="1476" y="43"/>
                </a:cxn>
                <a:cxn ang="0">
                  <a:pos x="1384" y="10"/>
                </a:cxn>
                <a:cxn ang="0">
                  <a:pos x="1346" y="0"/>
                </a:cxn>
                <a:cxn ang="0">
                  <a:pos x="1655" y="119"/>
                </a:cxn>
                <a:cxn ang="0">
                  <a:pos x="1948" y="255"/>
                </a:cxn>
                <a:cxn ang="0">
                  <a:pos x="2068" y="326"/>
                </a:cxn>
                <a:cxn ang="0">
                  <a:pos x="2171" y="402"/>
                </a:cxn>
                <a:cxn ang="0">
                  <a:pos x="2236" y="478"/>
                </a:cxn>
                <a:cxn ang="0">
                  <a:pos x="2263" y="560"/>
                </a:cxn>
                <a:cxn ang="0">
                  <a:pos x="2241" y="636"/>
                </a:cxn>
                <a:cxn ang="0">
                  <a:pos x="2171" y="702"/>
                </a:cxn>
                <a:cxn ang="0">
                  <a:pos x="2062" y="756"/>
                </a:cxn>
                <a:cxn ang="0">
                  <a:pos x="1921" y="800"/>
                </a:cxn>
                <a:cxn ang="0">
                  <a:pos x="1748" y="843"/>
                </a:cxn>
                <a:cxn ang="0">
                  <a:pos x="1351" y="908"/>
                </a:cxn>
                <a:cxn ang="0">
                  <a:pos x="923" y="968"/>
                </a:cxn>
                <a:cxn ang="0">
                  <a:pos x="521" y="1028"/>
                </a:cxn>
                <a:cxn ang="0">
                  <a:pos x="353" y="1066"/>
                </a:cxn>
                <a:cxn ang="0">
                  <a:pos x="206" y="1104"/>
                </a:cxn>
                <a:cxn ang="0">
                  <a:pos x="92" y="1148"/>
                </a:cxn>
                <a:cxn ang="0">
                  <a:pos x="22" y="1202"/>
                </a:cxn>
                <a:cxn ang="0">
                  <a:pos x="0" y="1262"/>
                </a:cxn>
                <a:cxn ang="0">
                  <a:pos x="27" y="1327"/>
                </a:cxn>
                <a:cxn ang="0">
                  <a:pos x="98" y="1382"/>
                </a:cxn>
                <a:cxn ang="0">
                  <a:pos x="196" y="1425"/>
                </a:cxn>
                <a:cxn ang="0">
                  <a:pos x="326" y="1469"/>
                </a:cxn>
                <a:cxn ang="0">
                  <a:pos x="217" y="1414"/>
                </a:cxn>
                <a:cxn ang="0">
                  <a:pos x="147" y="1360"/>
                </a:cxn>
                <a:cxn ang="0">
                  <a:pos x="120" y="1306"/>
                </a:cxn>
                <a:cxn ang="0">
                  <a:pos x="141" y="1257"/>
                </a:cxn>
                <a:cxn ang="0">
                  <a:pos x="212" y="1208"/>
                </a:cxn>
                <a:cxn ang="0">
                  <a:pos x="342" y="1164"/>
                </a:cxn>
                <a:cxn ang="0">
                  <a:pos x="527" y="1121"/>
                </a:cxn>
                <a:cxn ang="0">
                  <a:pos x="771" y="1088"/>
                </a:cxn>
              </a:cxnLst>
              <a:rect l="0" t="0" r="r" b="b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  <a:cs typeface="+mn-cs"/>
              </a:endParaRPr>
            </a:p>
          </p:txBody>
        </p:sp>
        <p:sp>
          <p:nvSpPr>
            <p:cNvPr id="1034" name="Freeform 12"/>
            <p:cNvSpPr>
              <a:spLocks/>
            </p:cNvSpPr>
            <p:nvPr/>
          </p:nvSpPr>
          <p:spPr bwMode="hidden">
            <a:xfrm>
              <a:off x="0" y="0"/>
              <a:ext cx="5758" cy="1776"/>
            </a:xfrm>
            <a:custGeom>
              <a:avLst/>
              <a:gdLst>
                <a:gd name="T0" fmla="*/ 0 w 5740"/>
                <a:gd name="T1" fmla="*/ 0 h 1906"/>
                <a:gd name="T2" fmla="*/ 0 w 5740"/>
                <a:gd name="T3" fmla="*/ 1906 h 1906"/>
                <a:gd name="T4" fmla="*/ 5740 w 5740"/>
                <a:gd name="T5" fmla="*/ 1906 h 1906"/>
                <a:gd name="T6" fmla="*/ 5740 w 5740"/>
                <a:gd name="T7" fmla="*/ 0 h 1906"/>
                <a:gd name="T8" fmla="*/ 0 w 5740"/>
                <a:gd name="T9" fmla="*/ 0 h 1906"/>
                <a:gd name="T10" fmla="*/ 0 w 5740"/>
                <a:gd name="T11" fmla="*/ 0 h 190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  <a:cs typeface="+mn-cs"/>
              </a:endParaRPr>
            </a:p>
          </p:txBody>
        </p:sp>
      </p:grpSp>
      <p:sp>
        <p:nvSpPr>
          <p:cNvPr id="67597" name="Rectangle 13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67598" name="Rectangle 1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7599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47" r:id="rId1"/>
    <p:sldLayoutId id="2147483741" r:id="rId2"/>
    <p:sldLayoutId id="2147483740" r:id="rId3"/>
    <p:sldLayoutId id="2147483739" r:id="rId4"/>
    <p:sldLayoutId id="2147483738" r:id="rId5"/>
    <p:sldLayoutId id="2147483737" r:id="rId6"/>
    <p:sldLayoutId id="2147483736" r:id="rId7"/>
    <p:sldLayoutId id="2147483735" r:id="rId8"/>
    <p:sldLayoutId id="2147483734" r:id="rId9"/>
    <p:sldLayoutId id="2147483733" r:id="rId10"/>
    <p:sldLayoutId id="2147483732" r:id="rId11"/>
    <p:sldLayoutId id="2147483748" r:id="rId12"/>
    <p:sldLayoutId id="2147483749" r:id="rId13"/>
    <p:sldLayoutId id="2147483750" r:id="rId14"/>
    <p:sldLayoutId id="2147483751" r:id="rId15"/>
  </p:sldLayoutIdLst>
  <p:transition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675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75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675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675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50000">
                                          <p:val>
                                            <p:strVal val="#ppt_y+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675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675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675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675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675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675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597" grpId="0"/>
      <p:bldP spid="67599" grpId="0" build="p"/>
    </p:bld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6350" y="14288"/>
            <a:ext cx="9131300" cy="6837362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6350"/>
            <a:ext cx="9137650" cy="6845300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9063" y="4948238"/>
            <a:ext cx="2673350" cy="1900237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8288"/>
            <a:ext cx="8229600" cy="1398587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1882775"/>
            <a:ext cx="82296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075" y="6481763"/>
            <a:ext cx="2133600" cy="3016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b="0">
                <a:solidFill>
                  <a:schemeClr val="tx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36022C5-5D97-402C-A4D5-91FDD8BA5327}" type="datetimeFigureOut">
              <a:rPr lang="ru-RU"/>
              <a:pPr>
                <a:defRPr/>
              </a:pPr>
              <a:t>08.02.2022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763"/>
            <a:ext cx="4259263" cy="3016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838" y="6481763"/>
            <a:ext cx="503237" cy="301625"/>
          </a:xfrm>
          <a:prstGeom prst="rect">
            <a:avLst/>
          </a:prstGeom>
        </p:spPr>
        <p:txBody>
          <a:bodyPr vert="horz" anchor="b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06577CE-10A1-4146-A2B4-15E3D559602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52" r:id="rId1"/>
    <p:sldLayoutId id="2147483753" r:id="rId2"/>
    <p:sldLayoutId id="2147483754" r:id="rId3"/>
    <p:sldLayoutId id="2147483755" r:id="rId4"/>
    <p:sldLayoutId id="2147483756" r:id="rId5"/>
    <p:sldLayoutId id="2147483745" r:id="rId6"/>
    <p:sldLayoutId id="2147483744" r:id="rId7"/>
    <p:sldLayoutId id="2147483757" r:id="rId8"/>
    <p:sldLayoutId id="2147483758" r:id="rId9"/>
    <p:sldLayoutId id="2147483743" r:id="rId10"/>
    <p:sldLayoutId id="2147483742" r:id="rId11"/>
  </p:sldLayoutIdLst>
  <p:transition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50000">
                                          <p:val>
                                            <p:strVal val="#ppt_y+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13" grpId="0" build="p"/>
    </p:bldLst>
  </p:timing>
  <p:txStyles>
    <p:titleStyle>
      <a:lvl1pPr marL="484188" algn="l" rtl="0" eaLnBrk="0" fontAlgn="base" hangingPunct="0">
        <a:spcBef>
          <a:spcPct val="0"/>
        </a:spcBef>
        <a:spcAft>
          <a:spcPct val="0"/>
        </a:spcAft>
        <a:defRPr sz="4200" kern="1200">
          <a:ln w="6350">
            <a:solidFill>
              <a:schemeClr val="accent1">
                <a:shade val="43000"/>
              </a:schemeClr>
            </a:solidFill>
          </a:ln>
          <a:solidFill>
            <a:srgbClr val="FF5C9C"/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  <a:lvl2pPr marL="484188"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FF5C9C"/>
          </a:solidFill>
          <a:latin typeface="Century Gothic" pitchFamily="34" charset="0"/>
        </a:defRPr>
      </a:lvl2pPr>
      <a:lvl3pPr marL="484188"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FF5C9C"/>
          </a:solidFill>
          <a:latin typeface="Century Gothic" pitchFamily="34" charset="0"/>
        </a:defRPr>
      </a:lvl3pPr>
      <a:lvl4pPr marL="484188"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FF5C9C"/>
          </a:solidFill>
          <a:latin typeface="Century Gothic" pitchFamily="34" charset="0"/>
        </a:defRPr>
      </a:lvl4pPr>
      <a:lvl5pPr marL="484188"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FF5C9C"/>
          </a:solidFill>
          <a:latin typeface="Century Gothic" pitchFamily="34" charset="0"/>
        </a:defRPr>
      </a:lvl5pPr>
      <a:lvl6pPr marL="941388" algn="l" rtl="0" fontAlgn="base">
        <a:spcBef>
          <a:spcPct val="0"/>
        </a:spcBef>
        <a:spcAft>
          <a:spcPct val="0"/>
        </a:spcAft>
        <a:defRPr sz="4200">
          <a:solidFill>
            <a:srgbClr val="FF5C9C"/>
          </a:solidFill>
          <a:latin typeface="Century Gothic" pitchFamily="34" charset="0"/>
        </a:defRPr>
      </a:lvl6pPr>
      <a:lvl7pPr marL="1398588" algn="l" rtl="0" fontAlgn="base">
        <a:spcBef>
          <a:spcPct val="0"/>
        </a:spcBef>
        <a:spcAft>
          <a:spcPct val="0"/>
        </a:spcAft>
        <a:defRPr sz="4200">
          <a:solidFill>
            <a:srgbClr val="FF5C9C"/>
          </a:solidFill>
          <a:latin typeface="Century Gothic" pitchFamily="34" charset="0"/>
        </a:defRPr>
      </a:lvl7pPr>
      <a:lvl8pPr marL="1855788" algn="l" rtl="0" fontAlgn="base">
        <a:spcBef>
          <a:spcPct val="0"/>
        </a:spcBef>
        <a:spcAft>
          <a:spcPct val="0"/>
        </a:spcAft>
        <a:defRPr sz="4200">
          <a:solidFill>
            <a:srgbClr val="FF5C9C"/>
          </a:solidFill>
          <a:latin typeface="Century Gothic" pitchFamily="34" charset="0"/>
        </a:defRPr>
      </a:lvl8pPr>
      <a:lvl9pPr marL="2312988" algn="l" rtl="0" fontAlgn="base">
        <a:spcBef>
          <a:spcPct val="0"/>
        </a:spcBef>
        <a:spcAft>
          <a:spcPct val="0"/>
        </a:spcAft>
        <a:defRPr sz="4200">
          <a:solidFill>
            <a:srgbClr val="FF5C9C"/>
          </a:solidFill>
          <a:latin typeface="Century Gothic" pitchFamily="34" charset="0"/>
        </a:defRPr>
      </a:lvl9pPr>
    </p:titleStyle>
    <p:bodyStyle>
      <a:lvl1pPr marL="447675" indent="-38258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"/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325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95000"/>
        <a:buFont typeface="Verdana" pitchFamily="34" charset="0"/>
        <a:buChar char="›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49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095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09550" algn="l" rtl="0" eaLnBrk="0" fontAlgn="base" hangingPunct="0">
        <a:spcBef>
          <a:spcPct val="20000"/>
        </a:spcBef>
        <a:spcAft>
          <a:spcPct val="0"/>
        </a:spcAft>
        <a:buClr>
          <a:srgbClr val="FF90B2"/>
        </a:buClr>
        <a:buFont typeface="Wingdings 2" pitchFamily="18" charset="2"/>
        <a:buChar char=""/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3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3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43719" y="773113"/>
            <a:ext cx="8062912" cy="2436688"/>
          </a:xfrm>
        </p:spPr>
        <p:txBody>
          <a:bodyPr>
            <a:noAutofit/>
          </a:bodyPr>
          <a:lstStyle/>
          <a:p>
            <a:pPr marL="484632" algn="ctr" eaLnBrk="1" fontAlgn="auto" hangingPunct="1">
              <a:spcAft>
                <a:spcPts val="0"/>
              </a:spcAft>
              <a:defRPr/>
            </a:pPr>
            <a:r>
              <a:rPr lang="ru-RU" sz="5400" dirty="0">
                <a:solidFill>
                  <a:schemeClr val="accent1">
                    <a:tint val="83000"/>
                    <a:satMod val="150000"/>
                  </a:schemeClr>
                </a:solidFill>
              </a:rPr>
              <a:t>Защита населения от АХОВ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42727" y="3297684"/>
            <a:ext cx="8062912" cy="2952328"/>
          </a:xfrm>
        </p:spPr>
        <p:txBody>
          <a:bodyPr>
            <a:normAutofit/>
          </a:bodyPr>
          <a:lstStyle/>
          <a:p>
            <a:pPr algn="ctr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dirty="0"/>
              <a:t>Преподаватель-организатор ОБЖ</a:t>
            </a:r>
          </a:p>
          <a:p>
            <a:pPr algn="ctr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dirty="0"/>
              <a:t>Модестов Алексей Геннадьевич</a:t>
            </a:r>
          </a:p>
          <a:p>
            <a:pPr algn="ctr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dirty="0"/>
              <a:t>ГБОУ школа №594</a:t>
            </a:r>
          </a:p>
        </p:txBody>
      </p:sp>
    </p:spTree>
  </p:cSld>
  <p:clrMapOvr>
    <a:masterClrMapping/>
  </p:clrMapOvr>
  <p:transition>
    <p:cover dir="d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8288"/>
            <a:ext cx="8229600" cy="1398587"/>
          </a:xfrm>
        </p:spPr>
        <p:txBody>
          <a:bodyPr/>
          <a:lstStyle/>
          <a:p>
            <a:pPr marL="484632" eaLnBrk="1" fontAlgn="auto" hangingPunct="1">
              <a:spcAft>
                <a:spcPts val="0"/>
              </a:spcAft>
              <a:defRPr/>
            </a:pPr>
            <a:endParaRPr lang="ru-RU">
              <a:solidFill>
                <a:schemeClr val="accent1">
                  <a:tint val="83000"/>
                  <a:satMod val="150000"/>
                </a:schemeClr>
              </a:solidFill>
            </a:endParaRPr>
          </a:p>
        </p:txBody>
      </p:sp>
      <p:sp>
        <p:nvSpPr>
          <p:cNvPr id="55298" name="Содержимое 2"/>
          <p:cNvSpPr>
            <a:spLocks noGrp="1"/>
          </p:cNvSpPr>
          <p:nvPr>
            <p:ph idx="1"/>
          </p:nvPr>
        </p:nvSpPr>
        <p:spPr>
          <a:xfrm>
            <a:off x="457200" y="1882775"/>
            <a:ext cx="8229600" cy="4572000"/>
          </a:xfrm>
        </p:spPr>
        <p:txBody>
          <a:bodyPr/>
          <a:lstStyle/>
          <a:p>
            <a:pPr eaLnBrk="1" hangingPunct="1"/>
            <a:r>
              <a:rPr lang="ru-RU"/>
              <a:t>Населению территорий в пределах зон возможного опасного радиоактивного, химического и биологического загрязнения (заражения) средства индивидуальной защиты могут выдаваться на ответственное хранение по месту жительства при условии обеспечения их сохранности.</a:t>
            </a:r>
          </a:p>
        </p:txBody>
      </p:sp>
    </p:spTree>
  </p:cSld>
  <p:clrMapOvr>
    <a:masterClrMapping/>
  </p:clrMapOvr>
  <p:transition>
    <p:cover dir="d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2369418"/>
          </a:xfrm>
          <a:blipFill>
            <a:blip r:embed="rId2" cstate="print"/>
            <a:tile tx="0" ty="0" sx="100000" sy="100000" flip="none" algn="tl"/>
          </a:blipFill>
        </p:spPr>
        <p:txBody>
          <a:bodyPr/>
          <a:lstStyle/>
          <a:p>
            <a:pPr marL="484632" eaLnBrk="1" fontAlgn="auto" hangingPunct="1"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1"/>
                </a:solidFill>
              </a:rPr>
              <a:t>Когда под рукой нет ни противогаза, ни респиратора, можно воспользоваться </a:t>
            </a:r>
            <a:r>
              <a:rPr lang="ru-RU" sz="3200" b="1" dirty="0" err="1">
                <a:solidFill>
                  <a:schemeClr val="tx1"/>
                </a:solidFill>
              </a:rPr>
              <a:t>ватно</a:t>
            </a:r>
            <a:r>
              <a:rPr lang="ru-RU" sz="3200" b="1" dirty="0">
                <a:solidFill>
                  <a:schemeClr val="tx1"/>
                </a:solidFill>
              </a:rPr>
              <a:t> – марлевой повязкой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708275"/>
            <a:ext cx="8229600" cy="3816350"/>
          </a:xfrm>
          <a:blipFill>
            <a:blip r:embed="rId3" cstate="print"/>
            <a:tile tx="0" ty="0" sx="100000" sy="100000" flip="none" algn="tl"/>
          </a:blipFill>
        </p:spPr>
        <p:txBody>
          <a:bodyPr>
            <a:normAutofit/>
          </a:bodyPr>
          <a:lstStyle/>
          <a:p>
            <a:pPr marL="448056" indent="-384048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r>
              <a:rPr lang="ru-RU" b="1" dirty="0">
                <a:solidFill>
                  <a:schemeClr val="accent6">
                    <a:lumMod val="50000"/>
                  </a:schemeClr>
                </a:solidFill>
              </a:rPr>
              <a:t>В первые секунды можно защитить органы дыхания, закрыв их полотенцем, куском ткани, шарфом, смоченным в воде, 2-5%-м растворе питьевой соды (для защиты от хлора), 2%-м растворе лимонной или уксусной кислоты (для защиты от аммиака) </a:t>
            </a:r>
          </a:p>
        </p:txBody>
      </p:sp>
    </p:spTree>
  </p:cSld>
  <p:clrMapOvr>
    <a:masterClrMapping/>
  </p:clrMapOvr>
  <p:transition>
    <p:cover dir="d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577330"/>
          </a:xfrm>
          <a:blipFill>
            <a:blip r:embed="rId2" cstate="print"/>
            <a:tile tx="0" ty="0" sx="100000" sy="100000" flip="none" algn="tl"/>
          </a:blipFill>
        </p:spPr>
        <p:txBody>
          <a:bodyPr/>
          <a:lstStyle/>
          <a:p>
            <a:pPr marL="484632" eaLnBrk="1" fontAlgn="auto" hangingPunct="1">
              <a:spcAft>
                <a:spcPts val="0"/>
              </a:spcAft>
              <a:defRPr/>
            </a:pPr>
            <a:r>
              <a:rPr lang="ru-RU" sz="2800" b="1" dirty="0">
                <a:solidFill>
                  <a:srgbClr val="7030A0"/>
                </a:solidFill>
              </a:rPr>
              <a:t>Если предстоит покинуть помещение, надо защитить кожу, надев резиновые сапоги, плащ, головной убор, перчатки.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2060848"/>
            <a:ext cx="8229600" cy="1224136"/>
          </a:xfr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txBody>
          <a:bodyPr>
            <a:normAutofit/>
          </a:bodyPr>
          <a:lstStyle/>
          <a:p>
            <a:pPr marL="448056" indent="-384048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r>
              <a:rPr lang="ru-RU" b="1" i="1" dirty="0"/>
              <a:t>Укрытие людей (убежища) хорошо их обеспечивают.</a:t>
            </a:r>
          </a:p>
        </p:txBody>
      </p:sp>
      <p:sp>
        <p:nvSpPr>
          <p:cNvPr id="4" name="Прямоугольник 3"/>
          <p:cNvSpPr>
            <a:spLocks noChangeArrowheads="1"/>
          </p:cNvSpPr>
          <p:nvPr/>
        </p:nvSpPr>
        <p:spPr bwMode="auto">
          <a:xfrm>
            <a:off x="468313" y="3429000"/>
            <a:ext cx="8280400" cy="2554288"/>
          </a:xfrm>
          <a:prstGeom prst="rect">
            <a:avLst/>
          </a:prstGeom>
          <a:blipFill dpi="0" rotWithShape="1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600" b="1" i="1">
                <a:solidFill>
                  <a:srgbClr val="66FF33"/>
                </a:solidFill>
                <a:latin typeface="Century Gothic" pitchFamily="34" charset="0"/>
              </a:rPr>
              <a:t>  Убежища</a:t>
            </a:r>
          </a:p>
          <a:p>
            <a:r>
              <a:rPr lang="ru-RU" sz="2800" b="1" i="1" u="sng">
                <a:solidFill>
                  <a:srgbClr val="66FF33"/>
                </a:solidFill>
                <a:latin typeface="Century Gothic" pitchFamily="34" charset="0"/>
              </a:rPr>
              <a:t>Встроенные: </a:t>
            </a:r>
            <a:r>
              <a:rPr lang="ru-RU" sz="2800" b="1" i="1">
                <a:solidFill>
                  <a:srgbClr val="66FF33"/>
                </a:solidFill>
                <a:latin typeface="Century Gothic" pitchFamily="34" charset="0"/>
              </a:rPr>
              <a:t>в</a:t>
            </a:r>
            <a:r>
              <a:rPr lang="ru-RU" sz="2400" b="1" i="1">
                <a:solidFill>
                  <a:srgbClr val="66FF33"/>
                </a:solidFill>
                <a:latin typeface="Century Gothic" pitchFamily="34" charset="0"/>
              </a:rPr>
              <a:t> подвальных этажах и заглубленных помещениях производственных и вспомогательных зданий промышленных предприятиях, общественных и жилых зданиях.</a:t>
            </a:r>
          </a:p>
          <a:p>
            <a:r>
              <a:rPr lang="ru-RU" sz="2400" b="1" i="1" u="sng">
                <a:solidFill>
                  <a:srgbClr val="66FF33"/>
                </a:solidFill>
                <a:latin typeface="Century Gothic" pitchFamily="34" charset="0"/>
              </a:rPr>
              <a:t>Отдельно- стоящие: </a:t>
            </a:r>
            <a:r>
              <a:rPr lang="ru-RU" sz="2400" b="1" i="1">
                <a:solidFill>
                  <a:srgbClr val="66FF33"/>
                </a:solidFill>
                <a:latin typeface="Century Gothic" pitchFamily="34" charset="0"/>
              </a:rPr>
              <a:t>расположенные вне зданий.</a:t>
            </a:r>
          </a:p>
        </p:txBody>
      </p:sp>
    </p:spTree>
  </p:cSld>
  <p:clrMapOvr>
    <a:masterClrMapping/>
  </p:clrMapOvr>
  <p:transition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blipFill>
            <a:blip r:embed="rId2" cstate="print"/>
            <a:tile tx="0" ty="0" sx="100000" sy="100000" flip="none" algn="tl"/>
          </a:blipFill>
        </p:spPr>
        <p:txBody>
          <a:bodyPr>
            <a:noAutofit/>
          </a:bodyPr>
          <a:lstStyle/>
          <a:p>
            <a:pPr marL="484632" eaLnBrk="1" fontAlgn="auto" hangingPunct="1">
              <a:spcAft>
                <a:spcPts val="0"/>
              </a:spcAft>
              <a:defRPr/>
            </a:pPr>
            <a:r>
              <a:rPr lang="ru-RU" sz="3000" dirty="0">
                <a:solidFill>
                  <a:schemeClr val="accent1">
                    <a:tint val="83000"/>
                    <a:satMod val="150000"/>
                  </a:schemeClr>
                </a:solidFill>
              </a:rPr>
              <a:t>Герметизацию помещений надо проводить в такой последовательности</a:t>
            </a:r>
          </a:p>
        </p:txBody>
      </p:sp>
      <p:sp>
        <p:nvSpPr>
          <p:cNvPr id="58370" name="Содержимое 2"/>
          <p:cNvSpPr>
            <a:spLocks noGrp="1"/>
          </p:cNvSpPr>
          <p:nvPr>
            <p:ph idx="1"/>
          </p:nvPr>
        </p:nvSpPr>
        <p:spPr>
          <a:xfrm>
            <a:off x="457200" y="1882775"/>
            <a:ext cx="8229600" cy="4786313"/>
          </a:xfrm>
        </p:spPr>
        <p:txBody>
          <a:bodyPr/>
          <a:lstStyle/>
          <a:p>
            <a:pPr eaLnBrk="1" hangingPunct="1">
              <a:buFont typeface="Wingdings" pitchFamily="2" charset="2"/>
              <a:buChar char="Ø"/>
            </a:pPr>
            <a:r>
              <a:rPr lang="ru-RU" sz="2800">
                <a:solidFill>
                  <a:srgbClr val="FFFF00"/>
                </a:solidFill>
              </a:rPr>
              <a:t>закрыть входные двери, окна (в первую очередь с наветренной стороны);</a:t>
            </a:r>
          </a:p>
          <a:p>
            <a:pPr eaLnBrk="1" hangingPunct="1">
              <a:buFont typeface="Wingdings" pitchFamily="2" charset="2"/>
              <a:buChar char="Ø"/>
            </a:pPr>
            <a:r>
              <a:rPr lang="ru-RU" sz="2800">
                <a:solidFill>
                  <a:srgbClr val="FFFF00"/>
                </a:solidFill>
              </a:rPr>
              <a:t>заклеить вентиляционные отверстия плотным материалом (мокрой простынёй, одеялом); </a:t>
            </a:r>
          </a:p>
          <a:p>
            <a:pPr eaLnBrk="1" hangingPunct="1">
              <a:buFont typeface="Wingdings" pitchFamily="2" charset="2"/>
              <a:buChar char="Ø"/>
            </a:pPr>
            <a:r>
              <a:rPr lang="ru-RU" sz="2800">
                <a:solidFill>
                  <a:srgbClr val="FFFF00"/>
                </a:solidFill>
              </a:rPr>
              <a:t>неплотности оконных проёмов заклеить изнутри  липкой лентой (пластырем), бумагой или уплотнить подручными материалами (ватой, поролоном, мягким шнуром)</a:t>
            </a:r>
          </a:p>
        </p:txBody>
      </p:sp>
    </p:spTree>
  </p:cSld>
  <p:clrMapOvr>
    <a:masterClrMapping/>
  </p:clrMapOvr>
  <p:transition>
    <p:cover dir="d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1117846"/>
          </a:xfrm>
        </p:spPr>
        <p:txBody>
          <a:bodyPr/>
          <a:lstStyle/>
          <a:p>
            <a:pPr marL="484632" eaLnBrk="1" fontAlgn="auto" hangingPunct="1">
              <a:spcAft>
                <a:spcPts val="0"/>
              </a:spcAft>
              <a:defRPr/>
            </a:pPr>
            <a:r>
              <a:rPr lang="ru-RU" dirty="0">
                <a:solidFill>
                  <a:schemeClr val="accent1">
                    <a:tint val="83000"/>
                    <a:satMod val="150000"/>
                  </a:schemeClr>
                </a:solidFill>
              </a:rPr>
              <a:t>Эвакуацию населения…</a:t>
            </a:r>
          </a:p>
        </p:txBody>
      </p:sp>
      <p:sp>
        <p:nvSpPr>
          <p:cNvPr id="59394" name="Содержимое 2"/>
          <p:cNvSpPr>
            <a:spLocks noGrp="1"/>
          </p:cNvSpPr>
          <p:nvPr>
            <p:ph idx="1"/>
          </p:nvPr>
        </p:nvSpPr>
        <p:spPr>
          <a:xfrm>
            <a:off x="0" y="908050"/>
            <a:ext cx="9144000" cy="5546725"/>
          </a:xfrm>
        </p:spPr>
        <p:txBody>
          <a:bodyPr/>
          <a:lstStyle/>
          <a:p>
            <a:pPr eaLnBrk="1" hangingPunct="1"/>
            <a:r>
              <a:rPr lang="ru-RU" sz="2800"/>
              <a:t>Организуют комиссии по чрезвычайным ситуациям на основании прогнозирования возможной опасной химической обстановки. Её могут проводить с использованием автомобильного транспорта и пешим порядком. Маршруты для эвакуации выбирают с учётом метеорологических условий, особенностей местности и др. факторов. Наибольшая эффективность в защите населения достигается лишь в том случае, если эвакуацию удаётся провести до подхода облака заражённого воздуха.</a:t>
            </a:r>
          </a:p>
        </p:txBody>
      </p:sp>
    </p:spTree>
  </p:cSld>
  <p:clrMapOvr>
    <a:masterClrMapping/>
  </p:clrMapOvr>
  <p:transition>
    <p:cover dir="d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8288"/>
            <a:ext cx="8229600" cy="1398587"/>
          </a:xfrm>
        </p:spPr>
        <p:txBody>
          <a:bodyPr/>
          <a:lstStyle/>
          <a:p>
            <a:pPr marL="484632" eaLnBrk="1" fontAlgn="auto" hangingPunct="1">
              <a:spcAft>
                <a:spcPts val="0"/>
              </a:spcAft>
              <a:defRPr/>
            </a:pPr>
            <a:endParaRPr lang="ru-RU">
              <a:solidFill>
                <a:schemeClr val="accent1">
                  <a:tint val="83000"/>
                  <a:satMod val="150000"/>
                </a:schemeClr>
              </a:solidFill>
            </a:endParaRPr>
          </a:p>
        </p:txBody>
      </p:sp>
      <p:sp>
        <p:nvSpPr>
          <p:cNvPr id="60418" name="Содержимое 2"/>
          <p:cNvSpPr>
            <a:spLocks noGrp="1"/>
          </p:cNvSpPr>
          <p:nvPr>
            <p:ph idx="1"/>
          </p:nvPr>
        </p:nvSpPr>
        <p:spPr>
          <a:xfrm>
            <a:off x="457200" y="1882775"/>
            <a:ext cx="8229600" cy="4572000"/>
          </a:xfrm>
        </p:spPr>
        <p:txBody>
          <a:bodyPr/>
          <a:lstStyle/>
          <a:p>
            <a:pPr eaLnBrk="1" hangingPunct="1"/>
            <a:endParaRPr lang="ru-RU"/>
          </a:p>
        </p:txBody>
      </p:sp>
      <p:pic>
        <p:nvPicPr>
          <p:cNvPr id="60419" name="Picture 2" descr="C:\Users\ната\Pictures\__эвакуация 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9050"/>
            <a:ext cx="9144000" cy="681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over dir="d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2297410"/>
          </a:xfrm>
        </p:spPr>
        <p:txBody>
          <a:bodyPr>
            <a:noAutofit/>
          </a:bodyPr>
          <a:lstStyle/>
          <a:p>
            <a:pPr marL="484632" eaLnBrk="1" fontAlgn="auto" hangingPunct="1">
              <a:spcAft>
                <a:spcPts val="0"/>
              </a:spcAft>
              <a:defRPr/>
            </a:pPr>
            <a:r>
              <a:rPr lang="ru-RU" sz="16600" b="1" i="1" dirty="0">
                <a:solidFill>
                  <a:schemeClr val="accent1">
                    <a:tint val="83000"/>
                    <a:satMod val="150000"/>
                  </a:schemeClr>
                </a:solidFill>
              </a:rPr>
              <a:t>КОНЕЦ</a:t>
            </a:r>
          </a:p>
        </p:txBody>
      </p:sp>
      <p:sp>
        <p:nvSpPr>
          <p:cNvPr id="61442" name="Содержимое 2"/>
          <p:cNvSpPr>
            <a:spLocks noGrp="1"/>
          </p:cNvSpPr>
          <p:nvPr>
            <p:ph idx="1"/>
          </p:nvPr>
        </p:nvSpPr>
        <p:spPr>
          <a:xfrm>
            <a:off x="457200" y="2420938"/>
            <a:ext cx="8229600" cy="4033837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ru-RU"/>
              <a:t>                        </a:t>
            </a:r>
          </a:p>
          <a:p>
            <a:pPr eaLnBrk="1" hangingPunct="1">
              <a:buFont typeface="Wingdings 2" pitchFamily="18" charset="2"/>
              <a:buNone/>
            </a:pPr>
            <a:endParaRPr lang="ru-RU"/>
          </a:p>
          <a:p>
            <a:pPr eaLnBrk="1" hangingPunct="1">
              <a:buFont typeface="Wingdings 2" pitchFamily="18" charset="2"/>
              <a:buNone/>
            </a:pPr>
            <a:r>
              <a:rPr lang="ru-RU"/>
              <a:t>				 Источники:</a:t>
            </a:r>
          </a:p>
          <a:p>
            <a:pPr eaLnBrk="1" hangingPunct="1"/>
            <a:r>
              <a:rPr lang="ru-RU" sz="1800"/>
              <a:t>Основы безопасности жизнедеятельности. 8 кл. : учеб. </a:t>
            </a:r>
            <a:r>
              <a:rPr lang="ru-RU" sz="1800">
                <a:latin typeface="Arial" charset="0"/>
              </a:rPr>
              <a:t>д</a:t>
            </a:r>
            <a:r>
              <a:rPr lang="ru-RU" sz="1800"/>
              <a:t>ля общеобразоват. </a:t>
            </a:r>
            <a:r>
              <a:rPr lang="ru-RU" sz="1800">
                <a:latin typeface="Arial" charset="0"/>
              </a:rPr>
              <a:t>у</a:t>
            </a:r>
            <a:r>
              <a:rPr lang="ru-RU" sz="1800"/>
              <a:t>чреждений / С.Н.Вангородский, М.И.Кузнецов, В.Н.Латчук, В.В.Марков. – 13-е изд., стереотип. – М. : Дрофа, 2013 год.</a:t>
            </a:r>
          </a:p>
          <a:p>
            <a:pPr eaLnBrk="1" hangingPunct="1"/>
            <a:r>
              <a:rPr lang="en-US" sz="1800"/>
              <a:t>Yandex</a:t>
            </a:r>
            <a:r>
              <a:rPr lang="ru-RU" sz="1800"/>
              <a:t>.</a:t>
            </a:r>
            <a:r>
              <a:rPr lang="en-US" sz="1800"/>
              <a:t>ru</a:t>
            </a:r>
            <a:endParaRPr lang="ru-RU" sz="1800"/>
          </a:p>
        </p:txBody>
      </p:sp>
    </p:spTree>
  </p:cSld>
  <p:clrMapOvr>
    <a:masterClrMapping/>
  </p:clrMapOvr>
  <p:transition>
    <p:cover dir="d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8288"/>
            <a:ext cx="8229600" cy="1398587"/>
          </a:xfrm>
        </p:spPr>
        <p:txBody>
          <a:bodyPr/>
          <a:lstStyle/>
          <a:p>
            <a:pPr marL="484632" eaLnBrk="1" fontAlgn="auto" hangingPunct="1">
              <a:spcAft>
                <a:spcPts val="0"/>
              </a:spcAft>
              <a:defRPr/>
            </a:pPr>
            <a:endParaRPr lang="ru-RU">
              <a:solidFill>
                <a:schemeClr val="accent1">
                  <a:tint val="83000"/>
                  <a:satMod val="150000"/>
                </a:schemeClr>
              </a:solidFill>
            </a:endParaRPr>
          </a:p>
        </p:txBody>
      </p:sp>
      <p:sp>
        <p:nvSpPr>
          <p:cNvPr id="47106" name="Содержимое 2"/>
          <p:cNvSpPr>
            <a:spLocks noGrp="1"/>
          </p:cNvSpPr>
          <p:nvPr>
            <p:ph idx="1"/>
          </p:nvPr>
        </p:nvSpPr>
        <p:spPr>
          <a:xfrm>
            <a:off x="457200" y="1882775"/>
            <a:ext cx="8229600" cy="4572000"/>
          </a:xfrm>
        </p:spPr>
        <p:txBody>
          <a:bodyPr/>
          <a:lstStyle/>
          <a:p>
            <a:pPr eaLnBrk="1" hangingPunct="1"/>
            <a:endParaRPr lang="ru-RU"/>
          </a:p>
        </p:txBody>
      </p:sp>
      <p:pic>
        <p:nvPicPr>
          <p:cNvPr id="47107" name="Picture 2" descr="C:\Users\ната\Pictures\_____авария хим. 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40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over dir="d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484632" eaLnBrk="1" fontAlgn="auto" hangingPunct="1">
              <a:spcAft>
                <a:spcPts val="0"/>
              </a:spcAft>
              <a:defRPr/>
            </a:pPr>
            <a:r>
              <a:rPr lang="ru-RU" dirty="0">
                <a:solidFill>
                  <a:schemeClr val="accent1">
                    <a:tint val="83000"/>
                    <a:satMod val="150000"/>
                  </a:schemeClr>
                </a:solidFill>
              </a:rPr>
              <a:t>Основные способы защиты населения от АХОВ</a:t>
            </a:r>
          </a:p>
        </p:txBody>
      </p:sp>
      <p:sp>
        <p:nvSpPr>
          <p:cNvPr id="48130" name="Содержимое 2"/>
          <p:cNvSpPr>
            <a:spLocks noGrp="1"/>
          </p:cNvSpPr>
          <p:nvPr>
            <p:ph idx="1"/>
          </p:nvPr>
        </p:nvSpPr>
        <p:spPr>
          <a:xfrm>
            <a:off x="0" y="1700213"/>
            <a:ext cx="9144000" cy="4754562"/>
          </a:xfrm>
        </p:spPr>
        <p:txBody>
          <a:bodyPr/>
          <a:lstStyle/>
          <a:p>
            <a:pPr eaLnBrk="1" hangingPunct="1">
              <a:buFont typeface="Wingdings" pitchFamily="2" charset="2"/>
              <a:buChar char="Ø"/>
            </a:pPr>
            <a:r>
              <a:rPr lang="ru-RU"/>
              <a:t>использование средств индивидуальной защиты органов дыхания;</a:t>
            </a:r>
          </a:p>
          <a:p>
            <a:pPr eaLnBrk="1" hangingPunct="1">
              <a:buFont typeface="Wingdings" pitchFamily="2" charset="2"/>
              <a:buChar char="Ø"/>
            </a:pPr>
            <a:r>
              <a:rPr lang="ru-RU"/>
              <a:t> использование защитных сооружений (убежищ);</a:t>
            </a:r>
          </a:p>
          <a:p>
            <a:pPr eaLnBrk="1" hangingPunct="1">
              <a:buFont typeface="Wingdings" pitchFamily="2" charset="2"/>
              <a:buChar char="Ø"/>
            </a:pPr>
            <a:r>
              <a:rPr lang="ru-RU"/>
              <a:t>временное укрытие населения в жилых и производственных зданиях; </a:t>
            </a:r>
          </a:p>
          <a:p>
            <a:pPr eaLnBrk="1" hangingPunct="1">
              <a:buFont typeface="Wingdings" pitchFamily="2" charset="2"/>
              <a:buChar char="Ø"/>
            </a:pPr>
            <a:r>
              <a:rPr lang="ru-RU"/>
              <a:t>эвакуация населения из зон возможного заражения.</a:t>
            </a:r>
          </a:p>
          <a:p>
            <a:pPr eaLnBrk="1" hangingPunct="1">
              <a:buFont typeface="Wingdings" pitchFamily="2" charset="2"/>
              <a:buChar char="Ø"/>
            </a:pPr>
            <a:endParaRPr lang="ru-RU"/>
          </a:p>
        </p:txBody>
      </p:sp>
    </p:spTree>
  </p:cSld>
  <p:clrMapOvr>
    <a:masterClrMapping/>
  </p:clrMapOvr>
  <p:transition>
    <p:cover dir="d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88640"/>
            <a:ext cx="8784976" cy="1152128"/>
          </a:xfrm>
          <a:blipFill>
            <a:blip r:embed="rId2" cstate="print"/>
            <a:tile tx="0" ty="0" sx="100000" sy="100000" flip="none" algn="tl"/>
          </a:blipFill>
        </p:spPr>
        <p:txBody>
          <a:bodyPr>
            <a:noAutofit/>
          </a:bodyPr>
          <a:lstStyle/>
          <a:p>
            <a:pPr marL="484632" algn="ctr" eaLnBrk="1" fontAlgn="auto" hangingPunct="1">
              <a:spcAft>
                <a:spcPts val="0"/>
              </a:spcAft>
              <a:defRPr/>
            </a:pPr>
            <a:r>
              <a:rPr lang="ru-RU" sz="3200" dirty="0">
                <a:solidFill>
                  <a:schemeClr val="accent1">
                    <a:tint val="83000"/>
                    <a:satMod val="150000"/>
                  </a:schemeClr>
                </a:solidFill>
              </a:rPr>
              <a:t>Для защиты населения от АХОВ заблаговременно принимают меры: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0" y="1268413"/>
            <a:ext cx="9144000" cy="5186362"/>
          </a:xfrm>
        </p:spPr>
        <p:txBody>
          <a:bodyPr>
            <a:normAutofit/>
          </a:bodyPr>
          <a:lstStyle/>
          <a:p>
            <a:pPr marL="448056" indent="-384048" eaLnBrk="1" fontAlgn="auto" hangingPunct="1"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ru-RU" sz="2200" dirty="0"/>
              <a:t>создают систему и устанавливают порядок оповещения об авариях на ХОО;</a:t>
            </a:r>
          </a:p>
          <a:p>
            <a:pPr marL="578358" indent="-514350" eaLnBrk="1" fontAlgn="auto" hangingPunct="1"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ru-RU" sz="2200" dirty="0"/>
              <a:t>накапливают средства индивидуальной защиты и определяют порядок обеспечения ими людей;</a:t>
            </a:r>
          </a:p>
          <a:p>
            <a:pPr marL="578358" indent="-514350" eaLnBrk="1" fontAlgn="auto" hangingPunct="1"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ru-RU" sz="2200" dirty="0"/>
              <a:t> подготавливают укрытия, жилые и производственные здания к защите от АХОВ; </a:t>
            </a:r>
          </a:p>
          <a:p>
            <a:pPr marL="578358" indent="-514350" eaLnBrk="1" fontAlgn="auto" hangingPunct="1"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ru-RU" sz="2200" dirty="0"/>
              <a:t>определяют районы эвакуации (временного отселения) людей;</a:t>
            </a:r>
          </a:p>
          <a:p>
            <a:pPr marL="578358" indent="-514350" eaLnBrk="1" fontAlgn="auto" hangingPunct="1"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ru-RU" sz="2200" dirty="0"/>
              <a:t>Намечают наиболее целесообразные способы защиты населения в зависимости от обстановки и определяют комплекс мер, обеспечивающих предупреждение и ослабление поражения людей и сохранение их трудоспособности;</a:t>
            </a:r>
          </a:p>
        </p:txBody>
      </p:sp>
    </p:spTree>
  </p:cSld>
  <p:clrMapOvr>
    <a:masterClrMapping/>
  </p:clrMapOvr>
  <p:transition>
    <p:cover dir="d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8288"/>
            <a:ext cx="8229600" cy="1398587"/>
          </a:xfrm>
        </p:spPr>
        <p:txBody>
          <a:bodyPr/>
          <a:lstStyle/>
          <a:p>
            <a:pPr marL="484632" eaLnBrk="1" fontAlgn="auto" hangingPunct="1">
              <a:spcAft>
                <a:spcPts val="0"/>
              </a:spcAft>
              <a:defRPr/>
            </a:pPr>
            <a:endParaRPr lang="ru-RU">
              <a:solidFill>
                <a:schemeClr val="accent1">
                  <a:tint val="83000"/>
                  <a:satMod val="150000"/>
                </a:schemeClr>
              </a:solidFill>
            </a:endParaRPr>
          </a:p>
        </p:txBody>
      </p:sp>
      <p:sp>
        <p:nvSpPr>
          <p:cNvPr id="50178" name="Содержимое 2"/>
          <p:cNvSpPr>
            <a:spLocks noGrp="1"/>
          </p:cNvSpPr>
          <p:nvPr>
            <p:ph idx="1"/>
          </p:nvPr>
        </p:nvSpPr>
        <p:spPr>
          <a:xfrm>
            <a:off x="457200" y="1882775"/>
            <a:ext cx="8229600" cy="4572000"/>
          </a:xfrm>
        </p:spPr>
        <p:txBody>
          <a:bodyPr/>
          <a:lstStyle/>
          <a:p>
            <a:pPr eaLnBrk="1" hangingPunct="1">
              <a:buFont typeface="Wingdings" pitchFamily="2" charset="2"/>
              <a:buChar char="v"/>
            </a:pPr>
            <a:r>
              <a:rPr lang="ru-RU"/>
              <a:t>осуществляют подготовку органов управления и сил, предназначенных для ликвидации аварий на химически опасных объектах, а также подготовку населения к защите от АХОВ и к действиям в условиях химического заражения.  </a:t>
            </a:r>
          </a:p>
        </p:txBody>
      </p:sp>
    </p:spTree>
  </p:cSld>
  <p:clrMapOvr>
    <a:masterClrMapping/>
  </p:clrMapOvr>
  <p:transition>
    <p:cover dir="d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484632" eaLnBrk="1" fontAlgn="auto" hangingPunct="1">
              <a:spcAft>
                <a:spcPts val="0"/>
              </a:spcAft>
              <a:defRPr/>
            </a:pPr>
            <a:r>
              <a:rPr lang="ru-RU" dirty="0">
                <a:solidFill>
                  <a:schemeClr val="accent1">
                    <a:tint val="83000"/>
                    <a:satMod val="150000"/>
                  </a:schemeClr>
                </a:solidFill>
              </a:rPr>
              <a:t>Оповещение населения.</a:t>
            </a:r>
          </a:p>
        </p:txBody>
      </p:sp>
      <p:sp>
        <p:nvSpPr>
          <p:cNvPr id="51202" name="Содержимое 2"/>
          <p:cNvSpPr>
            <a:spLocks noGrp="1"/>
          </p:cNvSpPr>
          <p:nvPr>
            <p:ph idx="1"/>
          </p:nvPr>
        </p:nvSpPr>
        <p:spPr>
          <a:xfrm>
            <a:off x="0" y="1412875"/>
            <a:ext cx="9144000" cy="5041900"/>
          </a:xfrm>
        </p:spPr>
        <p:txBody>
          <a:bodyPr/>
          <a:lstStyle/>
          <a:p>
            <a:pPr eaLnBrk="1" hangingPunct="1">
              <a:buFont typeface="Wingdings" pitchFamily="2" charset="2"/>
              <a:buChar char="q"/>
            </a:pPr>
            <a:r>
              <a:rPr lang="ru-RU"/>
              <a:t>Их основу составляют создаваемые на ХОО  и вокруг них локальные системы оповещения, которые обеспечивают оповещение не только персонала этих объектов, но и населения ближайших районов. Системы имеют электросирены и аппаратуру дистанционного управления и вызова.</a:t>
            </a:r>
          </a:p>
        </p:txBody>
      </p:sp>
    </p:spTree>
  </p:cSld>
  <p:clrMapOvr>
    <a:masterClrMapping/>
  </p:clrMapOvr>
  <p:transition>
    <p:cover dir="d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Содержимое 2"/>
          <p:cNvSpPr>
            <a:spLocks noGrp="1"/>
          </p:cNvSpPr>
          <p:nvPr>
            <p:ph idx="1"/>
          </p:nvPr>
        </p:nvSpPr>
        <p:spPr>
          <a:xfrm>
            <a:off x="457200" y="333375"/>
            <a:ext cx="8229600" cy="6121400"/>
          </a:xfrm>
        </p:spPr>
        <p:txBody>
          <a:bodyPr/>
          <a:lstStyle/>
          <a:p>
            <a:pPr eaLnBrk="1" hangingPunct="1"/>
            <a:r>
              <a:rPr lang="ru-RU"/>
              <a:t>Для передачи сигналов о непосредственной угрозе поражения АХОВ, информации об обстановке и правилах поведения населения предусмотрено использование существующих территориальных автоматизированных систем централизованного оповещения. </a:t>
            </a:r>
          </a:p>
        </p:txBody>
      </p:sp>
    </p:spTree>
  </p:cSld>
  <p:clrMapOvr>
    <a:masterClrMapping/>
  </p:clrMapOvr>
  <p:transition>
    <p:cover dir="d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484632" eaLnBrk="1" fontAlgn="auto" hangingPunct="1">
              <a:spcAft>
                <a:spcPts val="0"/>
              </a:spcAft>
              <a:defRPr/>
            </a:pPr>
            <a:r>
              <a:rPr lang="ru-RU" dirty="0">
                <a:solidFill>
                  <a:schemeClr val="accent1">
                    <a:tint val="83000"/>
                    <a:satMod val="150000"/>
                  </a:schemeClr>
                </a:solidFill>
              </a:rPr>
              <a:t>Использование средств индивидуальной защиты</a:t>
            </a:r>
          </a:p>
        </p:txBody>
      </p:sp>
      <p:sp>
        <p:nvSpPr>
          <p:cNvPr id="53250" name="Содержимое 2"/>
          <p:cNvSpPr>
            <a:spLocks noGrp="1"/>
          </p:cNvSpPr>
          <p:nvPr>
            <p:ph idx="1"/>
          </p:nvPr>
        </p:nvSpPr>
        <p:spPr>
          <a:xfrm>
            <a:off x="0" y="1882775"/>
            <a:ext cx="9144000" cy="4572000"/>
          </a:xfrm>
        </p:spPr>
        <p:txBody>
          <a:bodyPr/>
          <a:lstStyle/>
          <a:p>
            <a:pPr eaLnBrk="1" hangingPunct="1"/>
            <a:r>
              <a:rPr lang="ru-RU"/>
              <a:t>Органов дыхания – наиболее эффективный способ защиты населения в реальных условиях заражения окружающей среды АХОВ. </a:t>
            </a:r>
          </a:p>
        </p:txBody>
      </p:sp>
    </p:spTree>
  </p:cSld>
  <p:clrMapOvr>
    <a:masterClrMapping/>
  </p:clrMapOvr>
  <p:transition>
    <p:cover dir="d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92150"/>
            <a:ext cx="8229600" cy="5762625"/>
          </a:xfrm>
          <a:blipFill>
            <a:blip r:embed="rId2" cstate="print"/>
            <a:tile tx="0" ty="0" sx="100000" sy="100000" flip="none" algn="tl"/>
          </a:blipFill>
        </p:spPr>
        <p:txBody>
          <a:bodyPr>
            <a:normAutofit/>
          </a:bodyPr>
          <a:lstStyle/>
          <a:p>
            <a:pPr marL="448056" indent="-384048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r>
              <a:rPr lang="ru-RU" sz="3200" b="1" i="1" dirty="0">
                <a:solidFill>
                  <a:srgbClr val="7030A0"/>
                </a:solidFill>
              </a:rPr>
              <a:t>Защитные свойства используемых населением гражданских противогазов </a:t>
            </a:r>
            <a:r>
              <a:rPr lang="ru-RU" sz="3600" b="1" i="1" dirty="0">
                <a:solidFill>
                  <a:srgbClr val="FF0000"/>
                </a:solidFill>
              </a:rPr>
              <a:t>ГП-5, ГП-5М, ГП-7 </a:t>
            </a:r>
            <a:r>
              <a:rPr lang="ru-RU" sz="3200" b="1" i="1" dirty="0">
                <a:solidFill>
                  <a:srgbClr val="7030A0"/>
                </a:solidFill>
              </a:rPr>
              <a:t>без дополнительных патронов и с дополнительными патронами </a:t>
            </a:r>
            <a:r>
              <a:rPr lang="ru-RU" sz="3600" b="1" i="1" dirty="0">
                <a:solidFill>
                  <a:srgbClr val="FF0000"/>
                </a:solidFill>
              </a:rPr>
              <a:t>ДПГ-1 и ДПГ-3.</a:t>
            </a:r>
          </a:p>
          <a:p>
            <a:pPr marL="448056" indent="-384048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r>
              <a:rPr lang="ru-RU" sz="2400" b="1" i="1" dirty="0">
                <a:solidFill>
                  <a:schemeClr val="accent1">
                    <a:lumMod val="75000"/>
                  </a:schemeClr>
                </a:solidFill>
              </a:rPr>
              <a:t>Противогазы для обеспечения населения (гражданские противогазы) в настоящее время хранят на складах органов местной власти; для обеспечения рабочих и служащих (промышленные противогазы) – непосредственно на ХОО.</a:t>
            </a:r>
          </a:p>
        </p:txBody>
      </p:sp>
    </p:spTree>
  </p:cSld>
  <p:clrMapOvr>
    <a:masterClrMapping/>
  </p:clrMapOvr>
  <p:transition>
    <p:cover dir="d"/>
  </p:transition>
</p:sld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ема4">
  <a:themeElements>
    <a:clrScheme name="Клен 3">
      <a:dk1>
        <a:srgbClr val="000000"/>
      </a:dk1>
      <a:lt1>
        <a:srgbClr val="FFFFCC"/>
      </a:lt1>
      <a:dk2>
        <a:srgbClr val="A26D18"/>
      </a:dk2>
      <a:lt2>
        <a:srgbClr val="F9D793"/>
      </a:lt2>
      <a:accent1>
        <a:srgbClr val="FFD05B"/>
      </a:accent1>
      <a:accent2>
        <a:srgbClr val="FEE1A8"/>
      </a:accent2>
      <a:accent3>
        <a:srgbClr val="FFFFE2"/>
      </a:accent3>
      <a:accent4>
        <a:srgbClr val="000000"/>
      </a:accent4>
      <a:accent5>
        <a:srgbClr val="FFE4B5"/>
      </a:accent5>
      <a:accent6>
        <a:srgbClr val="E6CC98"/>
      </a:accent6>
      <a:hlink>
        <a:srgbClr val="FF0000"/>
      </a:hlink>
      <a:folHlink>
        <a:srgbClr val="CC6600"/>
      </a:folHlink>
    </a:clrScheme>
    <a:fontScheme name="Клен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Клен 1">
        <a:dk1>
          <a:srgbClr val="BB5F03"/>
        </a:dk1>
        <a:lt1>
          <a:srgbClr val="FFFFFF"/>
        </a:lt1>
        <a:dk2>
          <a:srgbClr val="993300"/>
        </a:dk2>
        <a:lt2>
          <a:srgbClr val="FEEC94"/>
        </a:lt2>
        <a:accent1>
          <a:srgbClr val="FF9900"/>
        </a:accent1>
        <a:accent2>
          <a:srgbClr val="B76A03"/>
        </a:accent2>
        <a:accent3>
          <a:srgbClr val="CAADAA"/>
        </a:accent3>
        <a:accent4>
          <a:srgbClr val="DADADA"/>
        </a:accent4>
        <a:accent5>
          <a:srgbClr val="FFCAAA"/>
        </a:accent5>
        <a:accent6>
          <a:srgbClr val="A65F02"/>
        </a:accent6>
        <a:hlink>
          <a:srgbClr val="FFFFCC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2">
        <a:dk1>
          <a:srgbClr val="EA9306"/>
        </a:dk1>
        <a:lt1>
          <a:srgbClr val="FFFFFF"/>
        </a:lt1>
        <a:dk2>
          <a:srgbClr val="FAC120"/>
        </a:dk2>
        <a:lt2>
          <a:srgbClr val="FFFDD1"/>
        </a:lt2>
        <a:accent1>
          <a:srgbClr val="CC6600"/>
        </a:accent1>
        <a:accent2>
          <a:srgbClr val="FF9933"/>
        </a:accent2>
        <a:accent3>
          <a:srgbClr val="FCDDAB"/>
        </a:accent3>
        <a:accent4>
          <a:srgbClr val="DADADA"/>
        </a:accent4>
        <a:accent5>
          <a:srgbClr val="E2B8AA"/>
        </a:accent5>
        <a:accent6>
          <a:srgbClr val="E78A2D"/>
        </a:accent6>
        <a:hlink>
          <a:srgbClr val="A50021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3">
        <a:dk1>
          <a:srgbClr val="000000"/>
        </a:dk1>
        <a:lt1>
          <a:srgbClr val="FFFFCC"/>
        </a:lt1>
        <a:dk2>
          <a:srgbClr val="A26D18"/>
        </a:dk2>
        <a:lt2>
          <a:srgbClr val="F9D793"/>
        </a:lt2>
        <a:accent1>
          <a:srgbClr val="FFD05B"/>
        </a:accent1>
        <a:accent2>
          <a:srgbClr val="FEE1A8"/>
        </a:accent2>
        <a:accent3>
          <a:srgbClr val="FFFFE2"/>
        </a:accent3>
        <a:accent4>
          <a:srgbClr val="000000"/>
        </a:accent4>
        <a:accent5>
          <a:srgbClr val="FFE4B5"/>
        </a:accent5>
        <a:accent6>
          <a:srgbClr val="E6CC98"/>
        </a:accent6>
        <a:hlink>
          <a:srgbClr val="FF0000"/>
        </a:hlink>
        <a:folHlink>
          <a:srgbClr val="CC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лен 4">
        <a:dk1>
          <a:srgbClr val="008000"/>
        </a:dk1>
        <a:lt1>
          <a:srgbClr val="FFFFFF"/>
        </a:lt1>
        <a:dk2>
          <a:srgbClr val="005800"/>
        </a:dk2>
        <a:lt2>
          <a:srgbClr val="FFFFCC"/>
        </a:lt2>
        <a:accent1>
          <a:srgbClr val="00CC99"/>
        </a:accent1>
        <a:accent2>
          <a:srgbClr val="007825"/>
        </a:accent2>
        <a:accent3>
          <a:srgbClr val="AAB4AA"/>
        </a:accent3>
        <a:accent4>
          <a:srgbClr val="DADADA"/>
        </a:accent4>
        <a:accent5>
          <a:srgbClr val="AAE2CA"/>
        </a:accent5>
        <a:accent6>
          <a:srgbClr val="006C20"/>
        </a:accent6>
        <a:hlink>
          <a:srgbClr val="9966FF"/>
        </a:hlink>
        <a:folHlink>
          <a:srgbClr val="99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5">
        <a:dk1>
          <a:srgbClr val="56925A"/>
        </a:dk1>
        <a:lt1>
          <a:srgbClr val="FFFFFF"/>
        </a:lt1>
        <a:dk2>
          <a:srgbClr val="6FB56D"/>
        </a:dk2>
        <a:lt2>
          <a:srgbClr val="FFFFCC"/>
        </a:lt2>
        <a:accent1>
          <a:srgbClr val="2B877C"/>
        </a:accent1>
        <a:accent2>
          <a:srgbClr val="5A9A5F"/>
        </a:accent2>
        <a:accent3>
          <a:srgbClr val="BBD7BA"/>
        </a:accent3>
        <a:accent4>
          <a:srgbClr val="DADADA"/>
        </a:accent4>
        <a:accent5>
          <a:srgbClr val="ACC3BF"/>
        </a:accent5>
        <a:accent6>
          <a:srgbClr val="518B55"/>
        </a:accent6>
        <a:hlink>
          <a:srgbClr val="99FF33"/>
        </a:hlink>
        <a:folHlink>
          <a:srgbClr val="CC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6">
        <a:dk1>
          <a:srgbClr val="006699"/>
        </a:dk1>
        <a:lt1>
          <a:srgbClr val="FFFFFF"/>
        </a:lt1>
        <a:dk2>
          <a:srgbClr val="006666"/>
        </a:dk2>
        <a:lt2>
          <a:srgbClr val="CCECFF"/>
        </a:lt2>
        <a:accent1>
          <a:srgbClr val="00CCFF"/>
        </a:accent1>
        <a:accent2>
          <a:srgbClr val="017A83"/>
        </a:accent2>
        <a:accent3>
          <a:srgbClr val="AAB8B8"/>
        </a:accent3>
        <a:accent4>
          <a:srgbClr val="DADADA"/>
        </a:accent4>
        <a:accent5>
          <a:srgbClr val="AAE2FF"/>
        </a:accent5>
        <a:accent6>
          <a:srgbClr val="016E76"/>
        </a:accent6>
        <a:hlink>
          <a:srgbClr val="FFFFCC"/>
        </a:hlink>
        <a:folHlink>
          <a:srgbClr val="99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7">
        <a:dk1>
          <a:srgbClr val="80ACC4"/>
        </a:dk1>
        <a:lt1>
          <a:srgbClr val="FFFFFF"/>
        </a:lt1>
        <a:dk2>
          <a:srgbClr val="B3D1DF"/>
        </a:dk2>
        <a:lt2>
          <a:srgbClr val="FFFFFF"/>
        </a:lt2>
        <a:accent1>
          <a:srgbClr val="5089A8"/>
        </a:accent1>
        <a:accent2>
          <a:srgbClr val="BBC6DB"/>
        </a:accent2>
        <a:accent3>
          <a:srgbClr val="D6E5EC"/>
        </a:accent3>
        <a:accent4>
          <a:srgbClr val="DADADA"/>
        </a:accent4>
        <a:accent5>
          <a:srgbClr val="B3C4D1"/>
        </a:accent5>
        <a:accent6>
          <a:srgbClr val="A9B3C6"/>
        </a:accent6>
        <a:hlink>
          <a:srgbClr val="0000FF"/>
        </a:hlink>
        <a:folHlink>
          <a:srgbClr val="0066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8">
        <a:dk1>
          <a:srgbClr val="5700AE"/>
        </a:dk1>
        <a:lt1>
          <a:srgbClr val="FFFFFF"/>
        </a:lt1>
        <a:dk2>
          <a:srgbClr val="7301CB"/>
        </a:dk2>
        <a:lt2>
          <a:srgbClr val="C5C5FF"/>
        </a:lt2>
        <a:accent1>
          <a:srgbClr val="9999FF"/>
        </a:accent1>
        <a:accent2>
          <a:srgbClr val="7000E0"/>
        </a:accent2>
        <a:accent3>
          <a:srgbClr val="BCAAE2"/>
        </a:accent3>
        <a:accent4>
          <a:srgbClr val="DADADA"/>
        </a:accent4>
        <a:accent5>
          <a:srgbClr val="CACAFF"/>
        </a:accent5>
        <a:accent6>
          <a:srgbClr val="6500CB"/>
        </a:accent6>
        <a:hlink>
          <a:srgbClr val="99F3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9">
        <a:dk1>
          <a:srgbClr val="003366"/>
        </a:dk1>
        <a:lt1>
          <a:srgbClr val="FFFFFF"/>
        </a:lt1>
        <a:dk2>
          <a:srgbClr val="003366"/>
        </a:dk2>
        <a:lt2>
          <a:srgbClr val="CBD5DF"/>
        </a:lt2>
        <a:accent1>
          <a:srgbClr val="A9BEE9"/>
        </a:accent1>
        <a:accent2>
          <a:srgbClr val="D6E4F2"/>
        </a:accent2>
        <a:accent3>
          <a:srgbClr val="FFFFFF"/>
        </a:accent3>
        <a:accent4>
          <a:srgbClr val="002A56"/>
        </a:accent4>
        <a:accent5>
          <a:srgbClr val="D1DBF2"/>
        </a:accent5>
        <a:accent6>
          <a:srgbClr val="C2CFDB"/>
        </a:accent6>
        <a:hlink>
          <a:srgbClr val="0000CC"/>
        </a:hlink>
        <a:folHlink>
          <a:srgbClr val="8668E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чение">
  <a:themeElements>
    <a:clrScheme name="Течение 1">
      <a:dk1>
        <a:srgbClr val="000514"/>
      </a:dk1>
      <a:lt1>
        <a:srgbClr val="FFFFFF"/>
      </a:lt1>
      <a:dk2>
        <a:srgbClr val="003399"/>
      </a:dk2>
      <a:lt2>
        <a:srgbClr val="E5E5FF"/>
      </a:lt2>
      <a:accent1>
        <a:srgbClr val="0099CC"/>
      </a:accent1>
      <a:accent2>
        <a:srgbClr val="A886E0"/>
      </a:accent2>
      <a:accent3>
        <a:srgbClr val="AAADCA"/>
      </a:accent3>
      <a:accent4>
        <a:srgbClr val="DADADA"/>
      </a:accent4>
      <a:accent5>
        <a:srgbClr val="AACAE2"/>
      </a:accent5>
      <a:accent6>
        <a:srgbClr val="9879CB"/>
      </a:accent6>
      <a:hlink>
        <a:srgbClr val="FFCC00"/>
      </a:hlink>
      <a:folHlink>
        <a:srgbClr val="FFFFCC"/>
      </a:folHlink>
    </a:clrScheme>
    <a:fontScheme name="Течение">
      <a:majorFont>
        <a:latin typeface="Garamond"/>
        <a:ea typeface=""/>
        <a:cs typeface=""/>
      </a:majorFont>
      <a:minorFont>
        <a:latin typeface="Garamond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ечение 1">
        <a:dk1>
          <a:srgbClr val="000514"/>
        </a:dk1>
        <a:lt1>
          <a:srgbClr val="FFFFFF"/>
        </a:lt1>
        <a:dk2>
          <a:srgbClr val="003399"/>
        </a:dk2>
        <a:lt2>
          <a:srgbClr val="E5E5FF"/>
        </a:lt2>
        <a:accent1>
          <a:srgbClr val="0099CC"/>
        </a:accent1>
        <a:accent2>
          <a:srgbClr val="A886E0"/>
        </a:accent2>
        <a:accent3>
          <a:srgbClr val="AAADCA"/>
        </a:accent3>
        <a:accent4>
          <a:srgbClr val="DADADA"/>
        </a:accent4>
        <a:accent5>
          <a:srgbClr val="AACAE2"/>
        </a:accent5>
        <a:accent6>
          <a:srgbClr val="9879CB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2">
        <a:dk1>
          <a:srgbClr val="3E3E5C"/>
        </a:dk1>
        <a:lt1>
          <a:srgbClr val="FFFFFF"/>
        </a:lt1>
        <a:dk2>
          <a:srgbClr val="666699"/>
        </a:dk2>
        <a:lt2>
          <a:srgbClr val="DFDFE9"/>
        </a:lt2>
        <a:accent1>
          <a:srgbClr val="CC66FF"/>
        </a:accent1>
        <a:accent2>
          <a:srgbClr val="679ACD"/>
        </a:accent2>
        <a:accent3>
          <a:srgbClr val="B8B8CA"/>
        </a:accent3>
        <a:accent4>
          <a:srgbClr val="DADADA"/>
        </a:accent4>
        <a:accent5>
          <a:srgbClr val="E2B8FF"/>
        </a:accent5>
        <a:accent6>
          <a:srgbClr val="5D8BBA"/>
        </a:accent6>
        <a:hlink>
          <a:srgbClr val="CCE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3">
        <a:dk1>
          <a:srgbClr val="2A5400"/>
        </a:dk1>
        <a:lt1>
          <a:srgbClr val="FFFFFF"/>
        </a:lt1>
        <a:dk2>
          <a:srgbClr val="4A9400"/>
        </a:dk2>
        <a:lt2>
          <a:srgbClr val="BAE8BA"/>
        </a:lt2>
        <a:accent1>
          <a:srgbClr val="33CC33"/>
        </a:accent1>
        <a:accent2>
          <a:srgbClr val="99CC00"/>
        </a:accent2>
        <a:accent3>
          <a:srgbClr val="B1C8AA"/>
        </a:accent3>
        <a:accent4>
          <a:srgbClr val="DADADA"/>
        </a:accent4>
        <a:accent5>
          <a:srgbClr val="ADE2AD"/>
        </a:accent5>
        <a:accent6>
          <a:srgbClr val="8AB900"/>
        </a:accent6>
        <a:hlink>
          <a:srgbClr val="99FF33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4">
        <a:dk1>
          <a:srgbClr val="000000"/>
        </a:dk1>
        <a:lt1>
          <a:srgbClr val="FFFFFF"/>
        </a:lt1>
        <a:dk2>
          <a:srgbClr val="51596D"/>
        </a:dk2>
        <a:lt2>
          <a:srgbClr val="DDDDDD"/>
        </a:lt2>
        <a:accent1>
          <a:srgbClr val="787E8A"/>
        </a:accent1>
        <a:accent2>
          <a:srgbClr val="339966"/>
        </a:accent2>
        <a:accent3>
          <a:srgbClr val="B3B5BA"/>
        </a:accent3>
        <a:accent4>
          <a:srgbClr val="DADADA"/>
        </a:accent4>
        <a:accent5>
          <a:srgbClr val="BEC0C4"/>
        </a:accent5>
        <a:accent6>
          <a:srgbClr val="2D8A5C"/>
        </a:accent6>
        <a:hlink>
          <a:srgbClr val="00FFFF"/>
        </a:hlink>
        <a:folHlink>
          <a:srgbClr val="74B6D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5">
        <a:dk1>
          <a:srgbClr val="5C1F00"/>
        </a:dk1>
        <a:lt1>
          <a:srgbClr val="FFFFFF"/>
        </a:lt1>
        <a:dk2>
          <a:srgbClr val="8C0000"/>
        </a:dk2>
        <a:lt2>
          <a:srgbClr val="DFD293"/>
        </a:lt2>
        <a:accent1>
          <a:srgbClr val="FF6845"/>
        </a:accent1>
        <a:accent2>
          <a:srgbClr val="BE7960"/>
        </a:accent2>
        <a:accent3>
          <a:srgbClr val="C5AAAA"/>
        </a:accent3>
        <a:accent4>
          <a:srgbClr val="DADADA"/>
        </a:accent4>
        <a:accent5>
          <a:srgbClr val="FFB9B0"/>
        </a:accent5>
        <a:accent6>
          <a:srgbClr val="AC6D56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6">
        <a:dk1>
          <a:srgbClr val="5E4444"/>
        </a:dk1>
        <a:lt1>
          <a:srgbClr val="F7F3F3"/>
        </a:lt1>
        <a:dk2>
          <a:srgbClr val="8A6362"/>
        </a:dk2>
        <a:lt2>
          <a:srgbClr val="D8C1BA"/>
        </a:lt2>
        <a:accent1>
          <a:srgbClr val="CC6600"/>
        </a:accent1>
        <a:accent2>
          <a:srgbClr val="C16059"/>
        </a:accent2>
        <a:accent3>
          <a:srgbClr val="C4B7B7"/>
        </a:accent3>
        <a:accent4>
          <a:srgbClr val="D3D0D0"/>
        </a:accent4>
        <a:accent5>
          <a:srgbClr val="E2B8AA"/>
        </a:accent5>
        <a:accent6>
          <a:srgbClr val="AF5650"/>
        </a:accent6>
        <a:hlink>
          <a:srgbClr val="FFCC00"/>
        </a:hlink>
        <a:folHlink>
          <a:srgbClr val="CBB55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7">
        <a:dk1>
          <a:srgbClr val="7F6737"/>
        </a:dk1>
        <a:lt1>
          <a:srgbClr val="FFFFFF"/>
        </a:lt1>
        <a:dk2>
          <a:srgbClr val="BFA673"/>
        </a:dk2>
        <a:lt2>
          <a:srgbClr val="E6E3AA"/>
        </a:lt2>
        <a:accent1>
          <a:srgbClr val="FFCC00"/>
        </a:accent1>
        <a:accent2>
          <a:srgbClr val="808000"/>
        </a:accent2>
        <a:accent3>
          <a:srgbClr val="DCD0BC"/>
        </a:accent3>
        <a:accent4>
          <a:srgbClr val="DADADA"/>
        </a:accent4>
        <a:accent5>
          <a:srgbClr val="FFE2AA"/>
        </a:accent5>
        <a:accent6>
          <a:srgbClr val="737300"/>
        </a:accent6>
        <a:hlink>
          <a:srgbClr val="784700"/>
        </a:hlink>
        <a:folHlink>
          <a:srgbClr val="9A7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8">
        <a:dk1>
          <a:srgbClr val="4B2500"/>
        </a:dk1>
        <a:lt1>
          <a:srgbClr val="F9F0D3"/>
        </a:lt1>
        <a:dk2>
          <a:srgbClr val="A69564"/>
        </a:dk2>
        <a:lt2>
          <a:srgbClr val="EFDEAF"/>
        </a:lt2>
        <a:accent1>
          <a:srgbClr val="FFFFE3"/>
        </a:accent1>
        <a:accent2>
          <a:srgbClr val="BFBFA7"/>
        </a:accent2>
        <a:accent3>
          <a:srgbClr val="FBF6E6"/>
        </a:accent3>
        <a:accent4>
          <a:srgbClr val="3F1E00"/>
        </a:accent4>
        <a:accent5>
          <a:srgbClr val="FFFFEF"/>
        </a:accent5>
        <a:accent6>
          <a:srgbClr val="ADAD97"/>
        </a:accent6>
        <a:hlink>
          <a:srgbClr val="7B6D47"/>
        </a:hlink>
        <a:folHlink>
          <a:srgbClr val="A99D2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чение 9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CECFF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2D2D8A"/>
        </a:accent6>
        <a:hlink>
          <a:srgbClr val="6600FF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Яркая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Тема4</Template>
  <TotalTime>218</TotalTime>
  <Words>638</Words>
  <Application>Microsoft Office PowerPoint</Application>
  <PresentationFormat>Экран (4:3)</PresentationFormat>
  <Paragraphs>43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3</vt:i4>
      </vt:variant>
      <vt:variant>
        <vt:lpstr>Заголовки слайдов</vt:lpstr>
      </vt:variant>
      <vt:variant>
        <vt:i4>16</vt:i4>
      </vt:variant>
    </vt:vector>
  </HeadingPairs>
  <TitlesOfParts>
    <vt:vector size="26" baseType="lpstr">
      <vt:lpstr>Arial</vt:lpstr>
      <vt:lpstr>Century Gothic</vt:lpstr>
      <vt:lpstr>Garamond</vt:lpstr>
      <vt:lpstr>Times New Roman</vt:lpstr>
      <vt:lpstr>Verdana</vt:lpstr>
      <vt:lpstr>Wingdings</vt:lpstr>
      <vt:lpstr>Wingdings 2</vt:lpstr>
      <vt:lpstr>Тема4</vt:lpstr>
      <vt:lpstr>Течение</vt:lpstr>
      <vt:lpstr>Яркая</vt:lpstr>
      <vt:lpstr>Защита населения от АХОВ</vt:lpstr>
      <vt:lpstr>Презентация PowerPoint</vt:lpstr>
      <vt:lpstr>Основные способы защиты населения от АХОВ</vt:lpstr>
      <vt:lpstr>Для защиты населения от АХОВ заблаговременно принимают меры:</vt:lpstr>
      <vt:lpstr>Презентация PowerPoint</vt:lpstr>
      <vt:lpstr>Оповещение населения.</vt:lpstr>
      <vt:lpstr>Презентация PowerPoint</vt:lpstr>
      <vt:lpstr>Использование средств индивидуальной защиты</vt:lpstr>
      <vt:lpstr>Презентация PowerPoint</vt:lpstr>
      <vt:lpstr>Презентация PowerPoint</vt:lpstr>
      <vt:lpstr>Когда под рукой нет ни противогаза, ни респиратора, можно воспользоваться ватно – марлевой повязкой</vt:lpstr>
      <vt:lpstr>Если предстоит покинуть помещение, надо защитить кожу, надев резиновые сапоги, плащ, головной убор, перчатки.</vt:lpstr>
      <vt:lpstr>Герметизацию помещений надо проводить в такой последовательности</vt:lpstr>
      <vt:lpstr>Эвакуацию населения…</vt:lpstr>
      <vt:lpstr>Презентация PowerPoint</vt:lpstr>
      <vt:lpstr>КОНЕЦ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3.4. Защита населения от АХОВ</dc:title>
  <dc:creator>ната</dc:creator>
  <cp:lastModifiedBy>Кабинет38</cp:lastModifiedBy>
  <cp:revision>27</cp:revision>
  <dcterms:created xsi:type="dcterms:W3CDTF">2013-12-01T12:18:05Z</dcterms:created>
  <dcterms:modified xsi:type="dcterms:W3CDTF">2022-02-08T05:50:07Z</dcterms:modified>
</cp:coreProperties>
</file>