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60" r:id="rId4"/>
    <p:sldId id="259" r:id="rId5"/>
    <p:sldId id="264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06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808DF4-FA9E-48B1-8BC5-F6EB17AFC332}" type="datetimeFigureOut">
              <a:rPr lang="ru-RU" smtClean="0"/>
              <a:pPr/>
              <a:t>29.11.2015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4852BE-A6D6-4B46-BB69-6CAE73C532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808DF4-FA9E-48B1-8BC5-F6EB17AFC332}" type="datetimeFigureOut">
              <a:rPr lang="ru-RU" smtClean="0"/>
              <a:pPr/>
              <a:t>29.11.2015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4852BE-A6D6-4B46-BB69-6CAE73C532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808DF4-FA9E-48B1-8BC5-F6EB17AFC332}" type="datetimeFigureOut">
              <a:rPr lang="ru-RU" smtClean="0"/>
              <a:pPr/>
              <a:t>29.11.2015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4852BE-A6D6-4B46-BB69-6CAE73C532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808DF4-FA9E-48B1-8BC5-F6EB17AFC332}" type="datetimeFigureOut">
              <a:rPr lang="ru-RU" smtClean="0"/>
              <a:pPr/>
              <a:t>29.11.2015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4852BE-A6D6-4B46-BB69-6CAE73C532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808DF4-FA9E-48B1-8BC5-F6EB17AFC332}" type="datetimeFigureOut">
              <a:rPr lang="ru-RU" smtClean="0"/>
              <a:pPr/>
              <a:t>29.11.2015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4852BE-A6D6-4B46-BB69-6CAE73C532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808DF4-FA9E-48B1-8BC5-F6EB17AFC332}" type="datetimeFigureOut">
              <a:rPr lang="ru-RU" smtClean="0"/>
              <a:pPr/>
              <a:t>29.11.2015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4852BE-A6D6-4B46-BB69-6CAE73C532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808DF4-FA9E-48B1-8BC5-F6EB17AFC332}" type="datetimeFigureOut">
              <a:rPr lang="ru-RU" smtClean="0"/>
              <a:pPr/>
              <a:t>29.11.2015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4852BE-A6D6-4B46-BB69-6CAE73C532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808DF4-FA9E-48B1-8BC5-F6EB17AFC332}" type="datetimeFigureOut">
              <a:rPr lang="ru-RU" smtClean="0"/>
              <a:pPr/>
              <a:t>29.11.2015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4852BE-A6D6-4B46-BB69-6CAE73C532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808DF4-FA9E-48B1-8BC5-F6EB17AFC332}" type="datetimeFigureOut">
              <a:rPr lang="ru-RU" smtClean="0"/>
              <a:pPr/>
              <a:t>29.11.2015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4852BE-A6D6-4B46-BB69-6CAE73C532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808DF4-FA9E-48B1-8BC5-F6EB17AFC332}" type="datetimeFigureOut">
              <a:rPr lang="ru-RU" smtClean="0"/>
              <a:pPr/>
              <a:t>29.11.2015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4852BE-A6D6-4B46-BB69-6CAE73C532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808DF4-FA9E-48B1-8BC5-F6EB17AFC332}" type="datetimeFigureOut">
              <a:rPr lang="ru-RU" smtClean="0"/>
              <a:pPr/>
              <a:t>29.11.2015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4852BE-A6D6-4B46-BB69-6CAE73C532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808DF4-FA9E-48B1-8BC5-F6EB17AFC332}" type="datetimeFigureOut">
              <a:rPr lang="ru-RU" smtClean="0"/>
              <a:pPr/>
              <a:t>29.11.2015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4852BE-A6D6-4B46-BB69-6CAE73C5329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&amp;Rcy;&amp;acy;&amp;mcy;&amp;kcy;&amp;acy; &amp;dcy;&amp;lcy;&amp;yacy; &amp;fcy;&amp;ocy;&amp;tcy;&amp;ocy; –  &amp;Dcy;&amp;icy;&amp;dcy;&amp;lcy;&amp;ycy; &amp;vcy; &amp;tscy;&amp;vcy;&amp;iecy;&amp;tcy;&amp;acy;&amp;khcy;"/>
          <p:cNvPicPr>
            <a:picLocks noChangeAspect="1" noChangeArrowheads="1"/>
          </p:cNvPicPr>
          <p:nvPr/>
        </p:nvPicPr>
        <p:blipFill>
          <a:blip r:embed="rId2" cstate="print"/>
          <a:srcRect b="12245"/>
          <a:stretch>
            <a:fillRect/>
          </a:stretch>
        </p:blipFill>
        <p:spPr bwMode="auto">
          <a:xfrm>
            <a:off x="-190533" y="-142900"/>
            <a:ext cx="9551615" cy="70009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285984" y="2500306"/>
            <a:ext cx="45720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4800" b="1" i="1" dirty="0" smtClean="0">
                <a:solidFill>
                  <a:srgbClr val="C00000"/>
                </a:solidFill>
              </a:rPr>
              <a:t>Звуки </a:t>
            </a:r>
            <a:r>
              <a:rPr lang="en-US" sz="4800" b="1" i="1" dirty="0" smtClean="0">
                <a:solidFill>
                  <a:srgbClr val="C00000"/>
                </a:solidFill>
              </a:rPr>
              <a:t>[</a:t>
            </a:r>
            <a:r>
              <a:rPr lang="ru-RU" sz="4800" b="1" i="1" dirty="0" smtClean="0">
                <a:solidFill>
                  <a:srgbClr val="C00000"/>
                </a:solidFill>
              </a:rPr>
              <a:t>Ф</a:t>
            </a:r>
            <a:r>
              <a:rPr lang="en-US" sz="4800" b="1" i="1" dirty="0" smtClean="0">
                <a:solidFill>
                  <a:srgbClr val="C00000"/>
                </a:solidFill>
              </a:rPr>
              <a:t>]</a:t>
            </a:r>
            <a:r>
              <a:rPr lang="ru-RU" sz="4800" b="1" i="1" dirty="0" smtClean="0">
                <a:solidFill>
                  <a:srgbClr val="C00000"/>
                </a:solidFill>
              </a:rPr>
              <a:t>, </a:t>
            </a:r>
            <a:r>
              <a:rPr lang="en-US" sz="4800" b="1" i="1" dirty="0" smtClean="0">
                <a:solidFill>
                  <a:srgbClr val="C00000"/>
                </a:solidFill>
              </a:rPr>
              <a:t>[</a:t>
            </a:r>
            <a:r>
              <a:rPr lang="ru-RU" sz="4800" b="1" i="1" dirty="0" smtClean="0">
                <a:solidFill>
                  <a:srgbClr val="C00000"/>
                </a:solidFill>
              </a:rPr>
              <a:t>ФЬ</a:t>
            </a:r>
            <a:r>
              <a:rPr lang="en-US" sz="4800" b="1" i="1" dirty="0" smtClean="0">
                <a:solidFill>
                  <a:srgbClr val="C00000"/>
                </a:solidFill>
              </a:rPr>
              <a:t>] </a:t>
            </a:r>
            <a:endParaRPr lang="ru-RU" sz="4800" b="1" i="1" dirty="0" smtClean="0">
              <a:solidFill>
                <a:srgbClr val="C00000"/>
              </a:solidFill>
            </a:endParaRPr>
          </a:p>
          <a:p>
            <a:pPr algn="ctr"/>
            <a:r>
              <a:rPr lang="ru-RU" sz="4800" b="1" i="1" dirty="0" smtClean="0">
                <a:solidFill>
                  <a:srgbClr val="C00000"/>
                </a:solidFill>
              </a:rPr>
              <a:t>буква Ф</a:t>
            </a:r>
            <a:endParaRPr lang="ru-RU" sz="4800" b="1" i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900igr.net/datas/russkij-jazyk/Bukva-i-zvuk-F/0001-001-CHem-budem-zanimatsja-segodnja.jpg"/>
          <p:cNvPicPr>
            <a:picLocks noChangeAspect="1" noChangeArrowheads="1"/>
          </p:cNvPicPr>
          <p:nvPr/>
        </p:nvPicPr>
        <p:blipFill>
          <a:blip r:embed="rId2" cstate="print"/>
          <a:srcRect l="10812" t="13882" r="7346" b="7993"/>
          <a:stretch>
            <a:fillRect/>
          </a:stretch>
        </p:blipFill>
        <p:spPr bwMode="auto">
          <a:xfrm>
            <a:off x="642910" y="500042"/>
            <a:ext cx="7986402" cy="571504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ya-umni4ka.ru/wp-content/uploads/2011/11/f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357166"/>
            <a:ext cx="8113693" cy="605357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900igr.net/datas/russkij-jazyk/Bukva-i-zvuk-F/0006-006-Bukva-i-zvuk-F.jpg"/>
          <p:cNvPicPr>
            <a:picLocks noChangeAspect="1" noChangeArrowheads="1"/>
          </p:cNvPicPr>
          <p:nvPr/>
        </p:nvPicPr>
        <p:blipFill>
          <a:blip r:embed="rId2" cstate="print"/>
          <a:srcRect l="7895" t="7021" r="7895" b="8727"/>
          <a:stretch>
            <a:fillRect/>
          </a:stretch>
        </p:blipFill>
        <p:spPr bwMode="auto">
          <a:xfrm>
            <a:off x="714348" y="428604"/>
            <a:ext cx="7929618" cy="594721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8" name="Picture 4" descr="http://images.myshared.ru/434974/slide_3.jpg"/>
          <p:cNvPicPr>
            <a:picLocks noChangeAspect="1" noChangeArrowheads="1"/>
          </p:cNvPicPr>
          <p:nvPr/>
        </p:nvPicPr>
        <p:blipFill>
          <a:blip r:embed="rId2" cstate="print"/>
          <a:srcRect l="11111" t="25198" r="3333" b="9584"/>
          <a:stretch>
            <a:fillRect/>
          </a:stretch>
        </p:blipFill>
        <p:spPr bwMode="auto">
          <a:xfrm>
            <a:off x="285720" y="928670"/>
            <a:ext cx="8536841" cy="487819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festival.1september.ru/articles/637777/presentation/1.JPG"/>
          <p:cNvPicPr>
            <a:picLocks noChangeAspect="1" noChangeArrowheads="1"/>
          </p:cNvPicPr>
          <p:nvPr/>
        </p:nvPicPr>
        <p:blipFill>
          <a:blip r:embed="rId2" cstate="print"/>
          <a:srcRect l="7778" t="23715" r="4444" b="18478"/>
          <a:stretch>
            <a:fillRect/>
          </a:stretch>
        </p:blipFill>
        <p:spPr bwMode="auto">
          <a:xfrm>
            <a:off x="571472" y="2071678"/>
            <a:ext cx="8248341" cy="407196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TextBox 2"/>
          <p:cNvSpPr txBox="1"/>
          <p:nvPr/>
        </p:nvSpPr>
        <p:spPr>
          <a:xfrm>
            <a:off x="3500430" y="642918"/>
            <a:ext cx="235756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5400" b="1" i="1" dirty="0" smtClean="0">
                <a:solidFill>
                  <a:srgbClr val="C00000"/>
                </a:solidFill>
              </a:rPr>
              <a:t>Ребусы</a:t>
            </a:r>
            <a:endParaRPr lang="ru-RU" sz="5400" b="1" i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900igr.net/datas/russkij-jazyk/Bukva-i-zvuk-F/0005-005-far-tuk-fer-ma-fa-kir-fon-tan-fi-kus-fi-lin-fla-gi-Fa-ri-da.jpg"/>
          <p:cNvPicPr>
            <a:picLocks noChangeAspect="1" noChangeArrowheads="1"/>
          </p:cNvPicPr>
          <p:nvPr/>
        </p:nvPicPr>
        <p:blipFill>
          <a:blip r:embed="rId2" cstate="print"/>
          <a:srcRect l="5042" t="8084" r="6722" b="8961"/>
          <a:stretch>
            <a:fillRect/>
          </a:stretch>
        </p:blipFill>
        <p:spPr bwMode="auto">
          <a:xfrm>
            <a:off x="481691" y="500042"/>
            <a:ext cx="8210543" cy="578647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images.myshared.ru/434974/slide_4.jpg"/>
          <p:cNvPicPr>
            <a:picLocks noChangeAspect="1" noChangeArrowheads="1"/>
          </p:cNvPicPr>
          <p:nvPr/>
        </p:nvPicPr>
        <p:blipFill>
          <a:blip r:embed="rId2" cstate="print"/>
          <a:srcRect l="10000" t="23716" r="51111" b="30335"/>
          <a:stretch>
            <a:fillRect/>
          </a:stretch>
        </p:blipFill>
        <p:spPr bwMode="auto">
          <a:xfrm>
            <a:off x="2000232" y="1785926"/>
            <a:ext cx="4839348" cy="428628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TextBox 2"/>
          <p:cNvSpPr txBox="1"/>
          <p:nvPr/>
        </p:nvSpPr>
        <p:spPr>
          <a:xfrm>
            <a:off x="1951520" y="714356"/>
            <a:ext cx="497687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000" b="1" i="1" dirty="0" smtClean="0">
                <a:solidFill>
                  <a:srgbClr val="C00000"/>
                </a:solidFill>
              </a:rPr>
              <a:t>Какое слово лишнее?</a:t>
            </a:r>
            <a:endParaRPr lang="ru-RU" sz="4000" b="1" i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</TotalTime>
  <Words>15</Words>
  <Application>Microsoft Office PowerPoint</Application>
  <PresentationFormat>Экран (4:3)</PresentationFormat>
  <Paragraphs>4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Админ</dc:creator>
  <cp:lastModifiedBy>Админ</cp:lastModifiedBy>
  <cp:revision>12</cp:revision>
  <dcterms:created xsi:type="dcterms:W3CDTF">2015-11-29T16:59:23Z</dcterms:created>
  <dcterms:modified xsi:type="dcterms:W3CDTF">2015-11-29T17:36:46Z</dcterms:modified>
</cp:coreProperties>
</file>