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6" r:id="rId3"/>
    <p:sldId id="257" r:id="rId4"/>
    <p:sldId id="263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562918"/>
            <a:ext cx="8531303" cy="569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9245" y="5033252"/>
            <a:ext cx="3915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000"/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sz="2400" b="1" i="1" dirty="0" smtClean="0">
                <a:solidFill>
                  <a:srgbClr val="FFC000"/>
                </a:solidFill>
              </a:rPr>
              <a:t>Проект по литературному чтению</a:t>
            </a:r>
          </a:p>
          <a:p>
            <a:pPr marL="396000"/>
            <a:r>
              <a:rPr lang="ru-RU" sz="2400" b="1" i="1" dirty="0" err="1" smtClean="0">
                <a:solidFill>
                  <a:srgbClr val="FFC000"/>
                </a:solidFill>
              </a:rPr>
              <a:t>Ададуровой</a:t>
            </a:r>
            <a:r>
              <a:rPr lang="ru-RU" sz="2400" b="1" i="1" dirty="0" smtClean="0">
                <a:solidFill>
                  <a:srgbClr val="FFC000"/>
                </a:solidFill>
              </a:rPr>
              <a:t> Александры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16832"/>
            <a:ext cx="853130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000"/>
            <a:r>
              <a:rPr lang="ru-RU" sz="4400" dirty="0" smtClean="0">
                <a:solidFill>
                  <a:srgbClr val="FFC000"/>
                </a:solidFill>
              </a:rPr>
              <a:t> </a:t>
            </a:r>
            <a:r>
              <a:rPr lang="ru-RU" sz="6600" dirty="0" smtClean="0">
                <a:solidFill>
                  <a:srgbClr val="FFFF00"/>
                </a:solidFill>
              </a:rPr>
              <a:t>«Сказка про Игната – синего морского ежа»</a:t>
            </a:r>
            <a:endParaRPr lang="ru-RU" sz="6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мья\Desktop\сказка\сказка\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492" y="116632"/>
            <a:ext cx="7384952" cy="4968552"/>
          </a:xfrm>
          <a:prstGeom prst="rect">
            <a:avLst/>
          </a:prstGeom>
          <a:noFill/>
          <a:effectLst>
            <a:innerShdw blurRad="279400" dist="101600" dir="5580000">
              <a:schemeClr val="accent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941168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000"/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i="1" dirty="0" smtClean="0">
                <a:solidFill>
                  <a:schemeClr val="bg1"/>
                </a:solidFill>
              </a:rPr>
              <a:t>Жил </a:t>
            </a:r>
            <a:r>
              <a:rPr lang="ru-RU" i="1" dirty="0">
                <a:solidFill>
                  <a:schemeClr val="bg1"/>
                </a:solidFill>
              </a:rPr>
              <a:t>один парень в маленькой деревне на берегу моря вдвоем со своей мамой. Звали </a:t>
            </a:r>
            <a:r>
              <a:rPr lang="ru-RU" i="1" dirty="0" smtClean="0">
                <a:solidFill>
                  <a:schemeClr val="bg1"/>
                </a:solidFill>
              </a:rPr>
              <a:t>его            </a:t>
            </a:r>
            <a:r>
              <a:rPr lang="ru-RU" i="1" dirty="0" smtClean="0">
                <a:solidFill>
                  <a:srgbClr val="FFC000"/>
                </a:solidFill>
              </a:rPr>
              <a:t>На </a:t>
            </a:r>
            <a:r>
              <a:rPr lang="ru-RU" i="1" dirty="0">
                <a:solidFill>
                  <a:srgbClr val="FFC000"/>
                </a:solidFill>
              </a:rPr>
              <a:t>берегу он встретил старого горбуна, который попросил взять его с собой. </a:t>
            </a:r>
            <a:endParaRPr lang="ru-RU" i="1" dirty="0" smtClean="0">
              <a:solidFill>
                <a:srgbClr val="FFC000"/>
              </a:solidFill>
            </a:endParaRPr>
          </a:p>
          <a:p>
            <a:r>
              <a:rPr lang="ru-RU" i="1" dirty="0" smtClean="0">
                <a:solidFill>
                  <a:srgbClr val="FFC000"/>
                </a:solidFill>
              </a:rPr>
              <a:t>Но </a:t>
            </a:r>
            <a:r>
              <a:rPr lang="ru-RU" i="1" dirty="0">
                <a:solidFill>
                  <a:srgbClr val="FFC000"/>
                </a:solidFill>
              </a:rPr>
              <a:t>Игнат отказал ему. Он не знал, что горбун был не просто старик, а злой волшебник.</a:t>
            </a:r>
          </a:p>
          <a:p>
            <a:r>
              <a:rPr lang="ru-RU" i="1" dirty="0">
                <a:solidFill>
                  <a:srgbClr val="FFC000"/>
                </a:solidFill>
              </a:rPr>
              <a:t>    Старик рассвирепел и прокричал Игнату вслед: «Когда зайдет солнце, ты превратишься в синего морского ежа! А снова стать человеком тебе удастся, если ты сможешь разыскать черную жемчужину. И если ты принесешь мне ее, то я тебя расколдую».</a:t>
            </a:r>
          </a:p>
        </p:txBody>
      </p:sp>
    </p:spTree>
    <p:extLst>
      <p:ext uri="{BB962C8B-B14F-4D97-AF65-F5344CB8AC3E}">
        <p14:creationId xmlns:p14="http://schemas.microsoft.com/office/powerpoint/2010/main" val="352222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емья\Desktop\сказка\сказка\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59" y="140893"/>
            <a:ext cx="8490835" cy="5472608"/>
          </a:xfrm>
          <a:prstGeom prst="rect">
            <a:avLst/>
          </a:prstGeom>
          <a:noFill/>
          <a:effectLst>
            <a:innerShdw blurRad="279400" dist="101600" dir="5580000">
              <a:schemeClr val="accent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2285" y="5805264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C000"/>
                </a:solidFill>
              </a:rPr>
              <a:t>Юноша </a:t>
            </a:r>
            <a:r>
              <a:rPr lang="ru-RU" sz="2400" i="1" dirty="0">
                <a:solidFill>
                  <a:srgbClr val="FFC000"/>
                </a:solidFill>
              </a:rPr>
              <a:t>начал сначала тонуть, но потом почувствовал, что не тонет, а ему вполне комфортно под водой. </a:t>
            </a:r>
          </a:p>
        </p:txBody>
      </p:sp>
    </p:spTree>
    <p:extLst>
      <p:ext uri="{BB962C8B-B14F-4D97-AF65-F5344CB8AC3E}">
        <p14:creationId xmlns:p14="http://schemas.microsoft.com/office/powerpoint/2010/main" val="638442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емья\Desktop\сказка\сказка\11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324" y="263999"/>
            <a:ext cx="7632848" cy="5022686"/>
          </a:xfrm>
          <a:prstGeom prst="rect">
            <a:avLst/>
          </a:prstGeom>
          <a:noFill/>
          <a:effectLst>
            <a:innerShdw blurRad="279400" dist="101600" dir="5580000">
              <a:schemeClr val="accent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9024" y="5301208"/>
            <a:ext cx="8461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FFC000"/>
                </a:solidFill>
              </a:rPr>
              <a:t>Он уже готов был впасть в отчаяние, как увидел, что к нему приближаются трое морских ежей. Они очень удивились, увидев синего ежа. </a:t>
            </a:r>
          </a:p>
        </p:txBody>
      </p:sp>
    </p:spTree>
    <p:extLst>
      <p:ext uri="{BB962C8B-B14F-4D97-AF65-F5344CB8AC3E}">
        <p14:creationId xmlns:p14="http://schemas.microsoft.com/office/powerpoint/2010/main" val="34764042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емья\Desktop\сказка\сказка\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7272808" cy="5233645"/>
          </a:xfrm>
          <a:prstGeom prst="rect">
            <a:avLst/>
          </a:prstGeom>
          <a:noFill/>
          <a:effectLst>
            <a:innerShdw blurRad="279400" dist="101600" dir="5580000">
              <a:schemeClr val="accent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657671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2400" i="1" dirty="0">
                <a:solidFill>
                  <a:srgbClr val="FFC000"/>
                </a:solidFill>
              </a:rPr>
              <a:t>Поведав историю черепахе, они умоляли ее помочь синему ежу. Черепаха  сжалилась над ним и дала карту, с помощью которой можно найти раковину с черной жемчужиной</a:t>
            </a:r>
            <a:r>
              <a:rPr lang="ru-RU" i="1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30772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мья\Desktop\сказка\сказка\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416824" cy="5153791"/>
          </a:xfrm>
          <a:prstGeom prst="rect">
            <a:avLst/>
          </a:prstGeom>
          <a:noFill/>
          <a:effectLst>
            <a:innerShdw blurRad="279400" dist="101600" dir="5580000">
              <a:schemeClr val="accent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589240"/>
            <a:ext cx="8136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   </a:t>
            </a:r>
            <a:r>
              <a:rPr lang="ru-RU" sz="2200" i="1" dirty="0" smtClean="0">
                <a:solidFill>
                  <a:srgbClr val="FFC000"/>
                </a:solidFill>
              </a:rPr>
              <a:t>И </a:t>
            </a:r>
            <a:r>
              <a:rPr lang="ru-RU" sz="2200" i="1" dirty="0">
                <a:solidFill>
                  <a:srgbClr val="FFC000"/>
                </a:solidFill>
              </a:rPr>
              <a:t>наконец, они добрались до места, где была эта раковина, но взять ее было не так просто. Ее охранял электрический угорь. Друзьям пришлось проявить всю свою смекалку, чтобы отвлечь угря</a:t>
            </a:r>
            <a:r>
              <a:rPr lang="ru-RU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4730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емья\Desktop\сказка\сказка\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206864"/>
            <a:ext cx="8475028" cy="5414601"/>
          </a:xfrm>
          <a:prstGeom prst="rect">
            <a:avLst/>
          </a:prstGeom>
          <a:noFill/>
          <a:effectLst>
            <a:innerShdw blurRad="279400" dist="101600" dir="5580000">
              <a:schemeClr val="accent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6165304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</a:t>
            </a:r>
            <a:r>
              <a:rPr lang="ru-RU" sz="2400" i="1" dirty="0" smtClean="0">
                <a:solidFill>
                  <a:srgbClr val="FFC000"/>
                </a:solidFill>
              </a:rPr>
              <a:t>Колдун </a:t>
            </a:r>
            <a:r>
              <a:rPr lang="ru-RU" sz="2400" i="1" dirty="0">
                <a:solidFill>
                  <a:srgbClr val="FFC000"/>
                </a:solidFill>
              </a:rPr>
              <a:t>от боли упал в воду, бросив жемчужину, и утонул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20405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емья\Desktop\сказка\сказка\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041" y="260648"/>
            <a:ext cx="8550733" cy="5544616"/>
          </a:xfrm>
          <a:prstGeom prst="rect">
            <a:avLst/>
          </a:prstGeom>
          <a:noFill/>
          <a:effectLst>
            <a:innerShdw blurRad="279400" dist="266700" dir="5400000">
              <a:schemeClr val="accent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0706" y="5951888"/>
            <a:ext cx="8280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    </a:t>
            </a:r>
            <a:r>
              <a:rPr lang="ru-RU" sz="2200" i="1" dirty="0" smtClean="0">
                <a:solidFill>
                  <a:srgbClr val="FFC000"/>
                </a:solidFill>
              </a:rPr>
              <a:t>Черноволосая </a:t>
            </a:r>
            <a:r>
              <a:rPr lang="ru-RU" sz="2200" i="1" dirty="0">
                <a:solidFill>
                  <a:srgbClr val="FFC000"/>
                </a:solidFill>
              </a:rPr>
              <a:t>красавица и Игнат с первого взгляда полюбили друг друга. А вскоре и свадьбу сыграли. И жили они долго и счастливо.</a:t>
            </a:r>
          </a:p>
        </p:txBody>
      </p:sp>
    </p:spTree>
    <p:extLst>
      <p:ext uri="{BB962C8B-B14F-4D97-AF65-F5344CB8AC3E}">
        <p14:creationId xmlns:p14="http://schemas.microsoft.com/office/powerpoint/2010/main" val="1340041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2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3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4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5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268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Горизонт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Sveta</cp:lastModifiedBy>
  <cp:revision>9</cp:revision>
  <dcterms:created xsi:type="dcterms:W3CDTF">2016-10-03T20:00:57Z</dcterms:created>
  <dcterms:modified xsi:type="dcterms:W3CDTF">2022-02-09T11:57:11Z</dcterms:modified>
</cp:coreProperties>
</file>