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6F23E-AA5D-4C11-86F9-54659972ACF6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0FE59-E2E7-4F92-91F4-F7FAF6CB2E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4255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6F23E-AA5D-4C11-86F9-54659972ACF6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0FE59-E2E7-4F92-91F4-F7FAF6CB2E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3434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6F23E-AA5D-4C11-86F9-54659972ACF6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0FE59-E2E7-4F92-91F4-F7FAF6CB2EBA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2979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6F23E-AA5D-4C11-86F9-54659972ACF6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0FE59-E2E7-4F92-91F4-F7FAF6CB2E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0266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6F23E-AA5D-4C11-86F9-54659972ACF6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0FE59-E2E7-4F92-91F4-F7FAF6CB2EB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610117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6F23E-AA5D-4C11-86F9-54659972ACF6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0FE59-E2E7-4F92-91F4-F7FAF6CB2E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5750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6F23E-AA5D-4C11-86F9-54659972ACF6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0FE59-E2E7-4F92-91F4-F7FAF6CB2E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5106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6F23E-AA5D-4C11-86F9-54659972ACF6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0FE59-E2E7-4F92-91F4-F7FAF6CB2E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225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6F23E-AA5D-4C11-86F9-54659972ACF6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0FE59-E2E7-4F92-91F4-F7FAF6CB2E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585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6F23E-AA5D-4C11-86F9-54659972ACF6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0FE59-E2E7-4F92-91F4-F7FAF6CB2E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6974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6F23E-AA5D-4C11-86F9-54659972ACF6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0FE59-E2E7-4F92-91F4-F7FAF6CB2E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163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6F23E-AA5D-4C11-86F9-54659972ACF6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0FE59-E2E7-4F92-91F4-F7FAF6CB2E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750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6F23E-AA5D-4C11-86F9-54659972ACF6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0FE59-E2E7-4F92-91F4-F7FAF6CB2E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400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6F23E-AA5D-4C11-86F9-54659972ACF6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0FE59-E2E7-4F92-91F4-F7FAF6CB2E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076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6F23E-AA5D-4C11-86F9-54659972ACF6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0FE59-E2E7-4F92-91F4-F7FAF6CB2E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861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6F23E-AA5D-4C11-86F9-54659972ACF6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0FE59-E2E7-4F92-91F4-F7FAF6CB2E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83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6F23E-AA5D-4C11-86F9-54659972ACF6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750FE59-E2E7-4F92-91F4-F7FAF6CB2E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007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autism-aba.blogspot.com/2011/08/chto-takoe-aba-terapija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AC194C-83FF-47DE-ACFB-9BB7F5A41D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2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Прикладной анализ поведения (АВА)</a:t>
            </a:r>
            <a:br>
              <a:rPr lang="ru-RU" sz="2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коррекции проблемного поведения, обучения и социальной адаптации детей </a:t>
            </a:r>
            <a:br>
              <a:rPr lang="ru-RU" sz="2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расстройствами аутистического спектра и другими нарушениями развития».</a:t>
            </a:r>
            <a:br>
              <a:rPr lang="ru-RU" sz="2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4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1EA2856-90A8-4ADA-9119-E4CE8F91332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pPr algn="r">
              <a:lnSpc>
                <a:spcPct val="150000"/>
              </a:lnSpc>
              <a:spcAft>
                <a:spcPts val="800"/>
              </a:spcAft>
            </a:pPr>
            <a:r>
              <a:rPr lang="ru-RU" sz="5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Подготовила: </a:t>
            </a:r>
            <a:endParaRPr lang="ru-RU" sz="5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  <a:spcAft>
                <a:spcPts val="800"/>
              </a:spcAft>
            </a:pPr>
            <a:r>
              <a:rPr lang="ru-RU" sz="5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Учитель-дефектолог</a:t>
            </a:r>
            <a:endParaRPr lang="ru-RU" sz="5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  <a:spcAft>
                <a:spcPts val="800"/>
              </a:spcAft>
            </a:pPr>
            <a:r>
              <a:rPr lang="ru-RU" sz="56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Копейкина </a:t>
            </a:r>
            <a:r>
              <a:rPr lang="ru-RU" sz="5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А.В.</a:t>
            </a:r>
            <a:endParaRPr lang="ru-RU" sz="5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5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5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6065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61863B-CA2A-4571-80DD-F690723CDB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строится план коррекции нежелательного поведения</a:t>
            </a:r>
            <a:r>
              <a:rPr lang="ru-RU" sz="36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0314DB0-0A8B-4449-BD27-F6FE30C64B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2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 первом этапе определяется цель и целевое поведение. Чтобы понять, </a:t>
            </a:r>
            <a:r>
              <a:rPr lang="ru-RU" sz="2800" b="1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как</a:t>
            </a:r>
            <a:r>
              <a:rPr lang="ru-RU" sz="2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эффективно ослабить нежелательное поведение, нужно понять</a:t>
            </a:r>
            <a:r>
              <a:rPr lang="ru-RU" sz="2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почему</a:t>
            </a:r>
            <a:r>
              <a:rPr lang="ru-RU" sz="2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оно происходит. </a:t>
            </a:r>
          </a:p>
          <a:p>
            <a:r>
              <a:rPr lang="ru-RU" sz="2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Коррекция нежелательного поведения в обязательном порядке включает в себя функциональную оценку (наблюдение и сбор данных о причинах возникновения и усиления того или иного вида поведения), построение и реализацию программы коррекции и сбор данных об изменениях в поведении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3884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63A971-F609-45AF-95CB-8C1F270122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440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Проблемное поведение:</a:t>
            </a:r>
            <a:br>
              <a:rPr lang="ru-RU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C729693-EFAF-49AD-8414-7547F7F51D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 затрудняет процесс обучения;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может подвергать риску самого ребёнка или его окружающих;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затрудняет общение ребёнка и его социализацию.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3720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4D6EB6-C372-4BE2-A8FA-3C3200EE3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Проблемное поведение может проявляться в форме:</a:t>
            </a:r>
            <a:br>
              <a:rPr lang="ru-RU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FDF27F-37EA-4FC1-80BF-5936C8FB30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истерик;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агрессии (по отношению к себе: удары по голове, укусы, заглатывание предметов и т.д., по отношению к другим: удары, пинки, укусы, вырывание волос, ругательства, плевки и т.д., по отношению к окружающим предметам: разбрасывание или разламывание предметов, битьё посуды и т.д.);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80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самостимуляции</a:t>
            </a:r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(махи руками или кистями рук, прыжки, бег по кругу, крики, раскачивание тела, декламация фраз из книг или мультфильмов, закатывание зрачков глаз, постукивание предметами и т.д.);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обсессивно-</a:t>
            </a:r>
            <a:r>
              <a:rPr lang="ru-RU" sz="180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компульсивного</a:t>
            </a:r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поведения и стереотипов (верчение волос, выстраивание предметов в ряд, разделение продуктов во время еды, открывание и закрывание дверей, пристрастие к одному виду одежды, пищи и т.д.);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неадекватном поведении (громкие крики, раздевание в публичном месте, еда из чужой тарелки или мусорного ведра, неосознанные опасности (проба на несъедобных предметов: пластилин, песок, грязь, кал; вырывание на дорогу, игра острыми предметами));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отсутствие реакций, необходимых для эффективного обучения (усидчивость, сосредоточение, быстрые реакции, сосредоточение взгляда на стимулах, сотрудничество).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5045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FF6AAD-E0E1-4BD5-8C5F-37FFB3023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АВА‑терапия 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09E16BD-3FFA-42DF-9BB3-71F6AA4DFE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интенсивная обучающая программа, которая </a:t>
            </a:r>
            <a:r>
              <a:rPr lang="ru-RU" sz="2800" u="none" strike="noStrike" dirty="0">
                <a:solidFill>
                  <a:srgbClr val="28282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основывается на поведенческих технологиях и методах обучения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АВА как научная дисциплина изучает влияние факторов в окружающей среде на поведение и манипулирует этими факторами, чтобы изменить поведение человека.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50006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511BAA-14C7-404F-AB1C-F7540894F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B529DA3-5FAF-43D9-9AD1-546FF24979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Конечная цель АВА - дать ребенку средства осваивать окружающий мир самостоятельно.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78631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F9970F-BA64-4C31-92CD-78EF0360A3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44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такое АВА программа </a:t>
            </a:r>
            <a:br>
              <a:rPr lang="ru-RU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92B1B53-969A-442C-B580-CCF6134DD3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2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АВА программа - это составленный квалифицированным АВА </a:t>
            </a:r>
            <a:r>
              <a:rPr lang="ru-RU" sz="280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терапистом</a:t>
            </a:r>
            <a:r>
              <a:rPr lang="ru-RU" sz="2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план обучения, основанный на оценке начальных навыков и способствующий улучшению качества жизни ребенка. В программе описаны как цели обучения, так и средства их достижения. АВА программа позволяет работать с ребенком последовательно и целенаправленно не только самому </a:t>
            </a:r>
            <a:r>
              <a:rPr lang="ru-RU" sz="280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тераписту</a:t>
            </a:r>
            <a:r>
              <a:rPr lang="ru-RU" sz="2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но и членам семьи ребенка, людям, обеспечивающим уход за ним, другим привлеченным специалистам. 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26369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C3F63A-158F-419D-81FE-1407556D3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196378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44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строится работа с ребенком в АВА терапии</a:t>
            </a:r>
            <a:r>
              <a:rPr lang="ru-RU" sz="44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1845B36-0E93-420B-9AEB-B8CC2E3844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664823"/>
            <a:ext cx="8596668" cy="3376539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этап</a:t>
            </a:r>
            <a:r>
              <a:rPr lang="ru-RU" sz="3600" dirty="0"/>
              <a:t>-</a:t>
            </a:r>
            <a:r>
              <a:rPr lang="ru-RU" sz="36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установление контакта с ребенком</a:t>
            </a:r>
          </a:p>
          <a:p>
            <a:r>
              <a:rPr lang="ru-RU" sz="3600" b="1" dirty="0">
                <a:solidFill>
                  <a:srgbClr val="333333"/>
                </a:solidFill>
                <a:latin typeface="Times New Roman" panose="02020603050405020304" pitchFamily="18" charset="0"/>
              </a:rPr>
              <a:t>Второй этап</a:t>
            </a: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</a:rPr>
              <a:t>-</a:t>
            </a:r>
            <a:r>
              <a:rPr lang="ru-RU" sz="36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оценка первоначальных навыков ребенка с тем, чтобы построить индивидуальный план обучения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231312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7C9255-6AA3-4DD4-AB98-66720F1A9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Обучение речевым навыкам.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17C5441-1700-4BC0-9287-834D14BDFE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Расширение репертуара слушателя. Сюда входят упражнения на восприятие речи, умение адекватным образом отзываться на различные обращения: подойди ко мне, посмотри на меня, садись за стол, одевайся, покажи, где машинка, дай мне руку и пр. 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Развитие эхо-навыков. Это умение бегло повторять сказанное другим человеком. 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Развитие навыка просьбы. Сюда входят не только просьбы в привычном понимании этого слова, но и навык отказаться от нежелательного, навык давать инструкции другим людям (включи другой мультик, иди быстрее). Навык просьбы в обязательном порядке должен присутствовать в программе обучения детей с РАС, так как его отсутствие обычно заполняют нежелательные виды поведения – капризы, агрессивное поведение, потенциально опасное поведение (хватание опасных предметов, убегание от взрослых, </a:t>
            </a:r>
            <a:r>
              <a:rPr lang="ru-RU" sz="180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самоагрессия</a:t>
            </a:r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 нанесением себе травм). 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Развитие навыка наименования. Этот навык позволяет ребенку рассказать о том, что он видит, слышит, чувствует. 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Обучение навыку отвечать на вопросы, вступать в разговор и поддерживать беседу. 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43952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79FCE2-F62B-4CC0-AF5F-497176F4E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Альтернативной коммуникации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1B0EBDA-4901-4964-BA80-08DB5A1FB0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система жестов </a:t>
            </a:r>
          </a:p>
          <a:p>
            <a:r>
              <a:rPr lang="ru-RU" sz="2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система обмена карточками PECS.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5186573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49</TotalTime>
  <Words>697</Words>
  <Application>Microsoft Office PowerPoint</Application>
  <PresentationFormat>Широкоэкранный</PresentationFormat>
  <Paragraphs>36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Times New Roman</vt:lpstr>
      <vt:lpstr>Trebuchet MS</vt:lpstr>
      <vt:lpstr>Wingdings 3</vt:lpstr>
      <vt:lpstr>Аспект</vt:lpstr>
      <vt:lpstr>«Прикладной анализ поведения (АВА) для коррекции проблемного поведения, обучения и социальной адаптации детей  с расстройствами аутистического спектра и другими нарушениями развития».   </vt:lpstr>
      <vt:lpstr>Проблемное поведение: </vt:lpstr>
      <vt:lpstr>Проблемное поведение может проявляться в форме: </vt:lpstr>
      <vt:lpstr>АВА‑терапия </vt:lpstr>
      <vt:lpstr>Презентация PowerPoint</vt:lpstr>
      <vt:lpstr>Что такое АВА программа  </vt:lpstr>
      <vt:lpstr>Как строится работа с ребенком в АВА терапии  </vt:lpstr>
      <vt:lpstr>Обучение речевым навыкам.</vt:lpstr>
      <vt:lpstr>Альтернативной коммуникации</vt:lpstr>
      <vt:lpstr>Как строится план коррекции нежелательного поведения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«Прикладной анализ поведения (АВА) для коррекции проблемного поведения, обучения и социальной адаптации детей  с расстройствами аутистического спектра и другими нарушениями развития».   </dc:title>
  <dc:creator>A B</dc:creator>
  <cp:lastModifiedBy>A B</cp:lastModifiedBy>
  <cp:revision>6</cp:revision>
  <dcterms:created xsi:type="dcterms:W3CDTF">2021-06-03T23:21:10Z</dcterms:created>
  <dcterms:modified xsi:type="dcterms:W3CDTF">2022-02-03T15:59:23Z</dcterms:modified>
</cp:coreProperties>
</file>