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56" r:id="rId3"/>
    <p:sldMasterId id="2147483912" r:id="rId4"/>
    <p:sldMasterId id="2147483924" r:id="rId5"/>
    <p:sldMasterId id="2147483936" r:id="rId6"/>
  </p:sldMasterIdLst>
  <p:sldIdLst>
    <p:sldId id="291" r:id="rId7"/>
    <p:sldId id="287" r:id="rId8"/>
    <p:sldId id="304" r:id="rId9"/>
    <p:sldId id="288" r:id="rId10"/>
    <p:sldId id="277" r:id="rId11"/>
    <p:sldId id="296" r:id="rId12"/>
    <p:sldId id="289" r:id="rId13"/>
    <p:sldId id="292" r:id="rId14"/>
    <p:sldId id="295" r:id="rId15"/>
    <p:sldId id="275" r:id="rId16"/>
    <p:sldId id="306" r:id="rId17"/>
    <p:sldId id="269" r:id="rId18"/>
    <p:sldId id="259" r:id="rId19"/>
    <p:sldId id="274" r:id="rId20"/>
    <p:sldId id="268" r:id="rId21"/>
    <p:sldId id="293" r:id="rId22"/>
    <p:sldId id="297" r:id="rId23"/>
    <p:sldId id="302" r:id="rId24"/>
    <p:sldId id="303" r:id="rId25"/>
    <p:sldId id="299" r:id="rId26"/>
    <p:sldId id="298" r:id="rId27"/>
    <p:sldId id="294" r:id="rId28"/>
    <p:sldId id="281" r:id="rId29"/>
    <p:sldId id="308" r:id="rId30"/>
    <p:sldId id="309" r:id="rId31"/>
    <p:sldId id="290" r:id="rId32"/>
    <p:sldId id="307" r:id="rId33"/>
    <p:sldId id="278" r:id="rId34"/>
    <p:sldId id="284" r:id="rId35"/>
    <p:sldId id="27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982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E6860-E5EB-4A1E-9E0F-7B9F9BD7CAC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F922FD-34DA-4ABA-9245-EABB04B5568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06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202B-A90F-4844-8A54-859B5717370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54A3-1380-48B6-8362-939939909E3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984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CF910-200D-4B9D-BB17-1EC297970C38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7B225-8E39-4685-9BFB-8A50ED3888F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8214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E6860-E5EB-4A1E-9E0F-7B9F9BD7CAC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F922FD-34DA-4ABA-9245-EABB04B5568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9962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3AB1-6DA7-48CE-BF5B-134F5CDDBD39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C4167-2B23-4A3C-AD0D-D09C0395CBF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9806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6E2F54-7366-46CA-B096-732725B7012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4FF228-80EE-4B84-849E-54D8640438F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4868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F816-E274-4342-A30B-8B9F9759990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48CB1-5E23-4733-BE97-22B3E02EBBF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4469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5F591B-DE10-49B1-82B1-8B6BC323D78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AD53FE-5B55-410F-AFD6-785493AE4F5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090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47EA-E087-4CC4-82DA-F171775B84B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B63F-5720-4E1E-A458-AE01B7EAAB1B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255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434CA0-825C-44C9-8D60-F16D27614BD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7552D8-5964-4D65-B43C-50C3A9C7DF0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3712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5A0A5-AA06-4260-A792-A4D926E92190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F2354-0F1D-43F9-87C3-654ED41EC035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93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3AB1-6DA7-48CE-BF5B-134F5CDDBD39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C4167-2B23-4A3C-AD0D-D09C0395CBF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2282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3AE0D8-F451-4F38-BB61-D577741AD83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7D118F-3D83-4E2A-911A-DC5D94A492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290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202B-A90F-4844-8A54-859B5717370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54A3-1380-48B6-8362-939939909E3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79465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CF910-200D-4B9D-BB17-1EC297970C38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7B225-8E39-4685-9BFB-8A50ED3888F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4575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E6860-E5EB-4A1E-9E0F-7B9F9BD7CAC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F922FD-34DA-4ABA-9245-EABB04B5568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501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3AB1-6DA7-48CE-BF5B-134F5CDDBD39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C4167-2B23-4A3C-AD0D-D09C0395CBF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9812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6E2F54-7366-46CA-B096-732725B7012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4FF228-80EE-4B84-849E-54D8640438F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586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F816-E274-4342-A30B-8B9F9759990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48CB1-5E23-4733-BE97-22B3E02EBBF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07312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5F591B-DE10-49B1-82B1-8B6BC323D78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AD53FE-5B55-410F-AFD6-785493AE4F5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54837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47EA-E087-4CC4-82DA-F171775B84B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B63F-5720-4E1E-A458-AE01B7EAAB1B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42839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434CA0-825C-44C9-8D60-F16D27614BD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7552D8-5964-4D65-B43C-50C3A9C7DF0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70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6E2F54-7366-46CA-B096-732725B7012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4FF228-80EE-4B84-849E-54D8640438F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36306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5A0A5-AA06-4260-A792-A4D926E92190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F2354-0F1D-43F9-87C3-654ED41EC035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455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3AE0D8-F451-4F38-BB61-D577741AD83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7D118F-3D83-4E2A-911A-DC5D94A492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52716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202B-A90F-4844-8A54-859B5717370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54A3-1380-48B6-8362-939939909E3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70880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CF910-200D-4B9D-BB17-1EC297970C38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7B225-8E39-4685-9BFB-8A50ED3888F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9638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F816-E274-4342-A30B-8B9F9759990E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48CB1-5E23-4733-BE97-22B3E02EBBF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4884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88346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58090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46141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64133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831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5F591B-DE10-49B1-82B1-8B6BC323D78C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AD53FE-5B55-410F-AFD6-785493AE4F5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68431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46041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40096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80030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04107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79569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>
                <a:solidFill>
                  <a:srgbClr val="073E87"/>
                </a:solidFill>
              </a:rPr>
              <a:pPr/>
              <a:t>3/14/2018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57941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6BAB-B586-42F6-97D2-9D008BC8CAA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819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ACA7-B0EA-4D0C-8711-0D3A5087CC0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83093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8099C-8170-4EF2-9ED4-2BAF5D41A2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19404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2670-BDDB-4693-9286-6560F6EB603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817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47EA-E087-4CC4-82DA-F171775B84B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B63F-5720-4E1E-A458-AE01B7EAAB1B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2024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65B1-B69E-4C9F-99A4-50010A3500C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91401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DD1-6593-41C5-A0A6-30035317E2D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45766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37A9-4E32-4B56-B4B3-3FB8D613C3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431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05D4-D325-463F-8E10-052895CC12E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28205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78F7-D433-4B1D-9C3B-1B428D551BB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4318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B5F31-912A-421B-A85E-D4C69DB3E7B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4671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05E6-74C5-4027-BE9F-4B5AF87F00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89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434CA0-825C-44C9-8D60-F16D27614BD1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7552D8-5964-4D65-B43C-50C3A9C7DF0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61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5A0A5-AA06-4260-A792-A4D926E92190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F2354-0F1D-43F9-87C3-654ED41EC035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533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3AE0D8-F451-4F38-BB61-D577741AD83F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7D118F-3D83-4E2A-911A-DC5D94A492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98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2572DB-0D1D-47B8-868F-D639520EC3C6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CF053A1-51E7-4BCA-AD00-74E4344BD7BC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660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2572DB-0D1D-47B8-868F-D639520EC3C6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CF053A1-51E7-4BCA-AD00-74E4344BD7BC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243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2572DB-0D1D-47B8-868F-D639520EC3C6}" type="datetime1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CF053A1-51E7-4BCA-AD00-74E4344BD7BC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362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14.03.2018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892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B9A87-46A6-49B2-AB06-F1A1EEEC6D3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DF434-1F72-40BC-AA21-2C0BAD48F4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247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file:///D:\&#1044;&#1077;&#1075;&#1073;&#1077;!\&#1040;&#1074;&#1072;&#1081;&#1099;&#1084;&#1085;&#1099;.&#1040;&#1081;&#1076;&#1099;&#1085;%20&#1050;&#1072;&#1088;&#1072;-&#1086;&#1086;&#1083;.mp3" TargetMode="External"/><Relationship Id="rId5" Type="http://schemas.openxmlformats.org/officeDocument/2006/relationships/image" Target="../media/image17.png"/><Relationship Id="rId4" Type="http://schemas.microsoft.com/office/2007/relationships/media" Target="file:///D:\&#1044;&#1077;&#1075;&#1073;&#1077;!\&#1040;&#1074;&#1072;&#1081;&#1099;&#1084;&#1085;&#1099;.&#1040;&#1081;&#1076;&#1099;&#1085;%20&#1050;&#1072;&#1088;&#1072;-&#1086;&#1086;&#1083;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2051050" y="2130425"/>
            <a:ext cx="5616575" cy="24511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Чогаал</a:t>
            </a:r>
            <a:r>
              <a:rPr lang="ru-RU" sz="4400" b="1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оранынче</a:t>
            </a:r>
            <a:r>
              <a:rPr lang="ru-RU" sz="4400" b="1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чалалга</a:t>
            </a:r>
            <a:endParaRPr lang="ru-RU" sz="4400" b="1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763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/>
          <a:lstStyle/>
          <a:p>
            <a:pPr algn="ctr"/>
            <a:r>
              <a:rPr lang="ru-RU" sz="2800" b="1" dirty="0" err="1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Чогаал</a:t>
            </a:r>
            <a:r>
              <a:rPr lang="ru-RU" sz="2800" b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маадырлары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вал 3"/>
          <p:cNvSpPr>
            <a:spLocks noChangeArrowheads="1"/>
          </p:cNvSpPr>
          <p:nvPr/>
        </p:nvSpPr>
        <p:spPr bwMode="auto">
          <a:xfrm>
            <a:off x="3276600" y="2714620"/>
            <a:ext cx="2819400" cy="1933580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Азыранды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4"/>
          <p:cNvSpPr>
            <a:spLocks noChangeArrowheads="1"/>
          </p:cNvSpPr>
          <p:nvPr/>
        </p:nvSpPr>
        <p:spPr bwMode="auto">
          <a:xfrm>
            <a:off x="1189112" y="1772816"/>
            <a:ext cx="2590800" cy="1285884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6"/>
          <p:cNvSpPr>
            <a:spLocks noChangeArrowheads="1"/>
          </p:cNvSpPr>
          <p:nvPr/>
        </p:nvSpPr>
        <p:spPr bwMode="auto">
          <a:xfrm>
            <a:off x="5953672" y="1916832"/>
            <a:ext cx="2667000" cy="1285884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7"/>
          <p:cNvSpPr>
            <a:spLocks noChangeArrowheads="1"/>
          </p:cNvSpPr>
          <p:nvPr/>
        </p:nvSpPr>
        <p:spPr bwMode="auto">
          <a:xfrm>
            <a:off x="714348" y="4572008"/>
            <a:ext cx="2181252" cy="1357322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7"/>
          <p:cNvSpPr>
            <a:spLocks noChangeArrowheads="1"/>
          </p:cNvSpPr>
          <p:nvPr/>
        </p:nvSpPr>
        <p:spPr bwMode="auto">
          <a:xfrm>
            <a:off x="3779912" y="5085184"/>
            <a:ext cx="2181252" cy="1357322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9"/>
          <p:cNvSpPr>
            <a:spLocks noChangeArrowheads="1"/>
          </p:cNvSpPr>
          <p:nvPr/>
        </p:nvSpPr>
        <p:spPr bwMode="auto">
          <a:xfrm>
            <a:off x="6876256" y="4353698"/>
            <a:ext cx="2109814" cy="1185882"/>
          </a:xfrm>
          <a:prstGeom prst="ellipse">
            <a:avLst/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14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аша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4176464" cy="3111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6300192" y="2204864"/>
            <a:ext cx="3240360" cy="1872208"/>
          </a:xfrm>
          <a:prstGeom prst="ellipse">
            <a:avLst/>
          </a:prstGeom>
          <a:solidFill>
            <a:srgbClr val="4E67C8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???</a:t>
            </a:r>
          </a:p>
        </p:txBody>
      </p:sp>
      <p:sp>
        <p:nvSpPr>
          <p:cNvPr id="6" name="Овал 5"/>
          <p:cNvSpPr/>
          <p:nvPr/>
        </p:nvSpPr>
        <p:spPr>
          <a:xfrm>
            <a:off x="547936" y="2069232"/>
            <a:ext cx="3240360" cy="1872208"/>
          </a:xfrm>
          <a:prstGeom prst="ellipse">
            <a:avLst/>
          </a:prstGeom>
          <a:solidFill>
            <a:srgbClr val="4E67C8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???</a:t>
            </a:r>
          </a:p>
        </p:txBody>
      </p:sp>
      <p:sp>
        <p:nvSpPr>
          <p:cNvPr id="7" name="Овал 6"/>
          <p:cNvSpPr/>
          <p:nvPr/>
        </p:nvSpPr>
        <p:spPr>
          <a:xfrm>
            <a:off x="3112468" y="4452268"/>
            <a:ext cx="3240360" cy="1872208"/>
          </a:xfrm>
          <a:prstGeom prst="ellipse">
            <a:avLst/>
          </a:prstGeom>
          <a:solidFill>
            <a:srgbClr val="4E67C8"/>
          </a:solidFill>
          <a:ln w="15875" cap="flat" cmpd="sng" algn="ctr">
            <a:solidFill>
              <a:srgbClr val="4E67C8">
                <a:shade val="50000"/>
                <a:shade val="75000"/>
                <a:satMod val="125000"/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???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7667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uva New" pitchFamily="18" charset="0"/>
                <a:ea typeface="+mj-ea"/>
                <a:cs typeface="+mj-cs"/>
              </a:rPr>
              <a:t>Кым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uva New" pitchFamily="18" charset="0"/>
                <a:ea typeface="+mj-ea"/>
                <a:cs typeface="+mj-cs"/>
              </a:rPr>
              <a:t> сен,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uva New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uva New" pitchFamily="18" charset="0"/>
                <a:ea typeface="+mj-ea"/>
                <a:cs typeface="+mj-cs"/>
              </a:rPr>
              <a:t>Соктай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uva New" pitchFamily="18" charset="0"/>
                <a:ea typeface="+mj-ea"/>
                <a:cs typeface="+mj-cs"/>
              </a:rPr>
              <a:t>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78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5920" y="285728"/>
            <a:ext cx="749808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err="1" smtClean="0">
                <a:solidFill>
                  <a:srgbClr val="0070C0"/>
                </a:solidFill>
              </a:rPr>
              <a:t>Сула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шимчээшкинниг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чапсар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10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484784"/>
            <a:ext cx="691276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«</a:t>
            </a:r>
            <a:r>
              <a:rPr kumimoji="0" lang="ru-RU" sz="4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Билиглер</a:t>
            </a:r>
            <a:r>
              <a:rPr kumimoji="0" lang="ru-RU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ru-RU" sz="4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аптаразы</a:t>
            </a:r>
            <a:r>
              <a:rPr kumimoji="0" lang="ru-RU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7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934325" cy="57261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70C0"/>
                </a:solidFill>
                <a:effectLst/>
                <a:latin typeface="TuvSchoolBook" pitchFamily="2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effectLst/>
                <a:latin typeface="TuvSchoolBook" pitchFamily="2" charset="0"/>
              </a:rPr>
            </a:b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028617"/>
            <a:ext cx="71287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Чечен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чугааның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уран-</a:t>
            </a: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чечени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(</a:t>
            </a: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сөзүглел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-биле </a:t>
            </a: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ажыл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042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rgbClr val="990000"/>
                </a:solidFill>
              </a:rPr>
              <a:t/>
            </a:r>
            <a:br>
              <a:rPr lang="ru-RU" sz="4900" dirty="0" smtClean="0">
                <a:solidFill>
                  <a:srgbClr val="990000"/>
                </a:solidFill>
              </a:rPr>
            </a:br>
            <a:r>
              <a:rPr lang="ru-RU" sz="4900" dirty="0" smtClean="0">
                <a:solidFill>
                  <a:srgbClr val="990000"/>
                </a:solidFill>
              </a:rPr>
              <a:t/>
            </a:r>
            <a:br>
              <a:rPr lang="ru-RU" sz="4900" dirty="0" smtClean="0">
                <a:solidFill>
                  <a:srgbClr val="990000"/>
                </a:solidFill>
              </a:rPr>
            </a:br>
            <a:r>
              <a:rPr lang="ru-RU" sz="4900" dirty="0" smtClean="0">
                <a:solidFill>
                  <a:srgbClr val="990000"/>
                </a:solidFill>
              </a:rPr>
              <a:t>               </a:t>
            </a:r>
            <a:r>
              <a:rPr lang="ru-RU" sz="4900" dirty="0" smtClean="0">
                <a:solidFill>
                  <a:srgbClr val="0070C0"/>
                </a:solidFill>
              </a:rPr>
              <a:t>«</a:t>
            </a:r>
            <a:r>
              <a:rPr lang="ru-RU" sz="4900" dirty="0" err="1" smtClean="0">
                <a:solidFill>
                  <a:srgbClr val="0070C0"/>
                </a:solidFill>
              </a:rPr>
              <a:t>С</a:t>
            </a:r>
            <a:r>
              <a:rPr lang="ru-RU" sz="4900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ѳ</a:t>
            </a:r>
            <a:r>
              <a:rPr lang="ru-RU" sz="4900" dirty="0" err="1" smtClean="0">
                <a:solidFill>
                  <a:srgbClr val="0070C0"/>
                </a:solidFill>
              </a:rPr>
              <a:t>стер</a:t>
            </a:r>
            <a:r>
              <a:rPr lang="ru-RU" sz="4900" dirty="0" smtClean="0">
                <a:solidFill>
                  <a:srgbClr val="0070C0"/>
                </a:solidFill>
              </a:rPr>
              <a:t> </a:t>
            </a:r>
            <a:r>
              <a:rPr lang="ru-RU" sz="4900" dirty="0" err="1" smtClean="0">
                <a:solidFill>
                  <a:srgbClr val="0070C0"/>
                </a:solidFill>
              </a:rPr>
              <a:t>делегейи</a:t>
            </a:r>
            <a:r>
              <a:rPr lang="ru-RU" sz="4900" dirty="0" smtClean="0">
                <a:solidFill>
                  <a:srgbClr val="0070C0"/>
                </a:solidFill>
              </a:rPr>
              <a:t>»</a:t>
            </a:r>
            <a:br>
              <a:rPr lang="ru-RU" sz="4900" dirty="0" smtClean="0">
                <a:solidFill>
                  <a:srgbClr val="0070C0"/>
                </a:solidFill>
              </a:rPr>
            </a:br>
            <a:r>
              <a:rPr lang="ru-RU" sz="4900" dirty="0" smtClean="0">
                <a:solidFill>
                  <a:srgbClr val="0070C0"/>
                </a:solidFill>
              </a:rPr>
              <a:t/>
            </a:r>
            <a:br>
              <a:rPr lang="ru-RU" sz="4900" dirty="0" smtClean="0">
                <a:solidFill>
                  <a:srgbClr val="0070C0"/>
                </a:solidFill>
              </a:rPr>
            </a:br>
            <a:endParaRPr lang="ru-RU" sz="4900" dirty="0">
              <a:solidFill>
                <a:srgbClr val="0070C0"/>
              </a:solidFill>
            </a:endParaRPr>
          </a:p>
        </p:txBody>
      </p:sp>
      <p:pic>
        <p:nvPicPr>
          <p:cNvPr id="3" name="Содержимое 3" descr="ee37eb90a28ba4ca9bf2183224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85800"/>
            <a:ext cx="2520279" cy="5839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691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Словарь- биле </a:t>
            </a:r>
            <a:r>
              <a:rPr lang="ru-RU" dirty="0" err="1"/>
              <a:t>ажыл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шош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-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чогуш</a:t>
            </a:r>
            <a:endParaRPr lang="ru-RU" altLang="ru-RU" sz="4400" kern="0" dirty="0">
              <a:solidFill>
                <a:srgbClr val="000000"/>
              </a:solidFill>
              <a:latin typeface="Tuva New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Кайгалдар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-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эрестер</a:t>
            </a:r>
            <a:endParaRPr lang="ru-RU" altLang="ru-RU" sz="4400" kern="0" dirty="0">
              <a:solidFill>
                <a:srgbClr val="000000"/>
              </a:solidFill>
              <a:latin typeface="Tuva New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чүкүрер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-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кыйгырар</a:t>
            </a:r>
            <a:endParaRPr lang="ru-RU" altLang="ru-RU" sz="4400" kern="0" dirty="0">
              <a:solidFill>
                <a:srgbClr val="000000"/>
              </a:solidFill>
              <a:latin typeface="Tuva New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Тояап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-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чер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кезип</a:t>
            </a:r>
            <a:r>
              <a:rPr lang="ru-RU" altLang="ru-RU" sz="4400" kern="0" dirty="0">
                <a:solidFill>
                  <a:srgbClr val="000000"/>
                </a:solidFill>
                <a:latin typeface="Tuva New" pitchFamily="18" charset="0"/>
              </a:rPr>
              <a:t>, </a:t>
            </a:r>
            <a:r>
              <a:rPr lang="ru-RU" altLang="ru-RU" sz="4400" kern="0" dirty="0" err="1">
                <a:solidFill>
                  <a:srgbClr val="000000"/>
                </a:solidFill>
                <a:latin typeface="Tuva New" pitchFamily="18" charset="0"/>
              </a:rPr>
              <a:t>улчуп</a:t>
            </a:r>
            <a:endParaRPr lang="ru-RU" altLang="ru-RU" sz="4400" kern="0" dirty="0">
              <a:solidFill>
                <a:srgbClr val="000000"/>
              </a:solidFill>
              <a:latin typeface="Tuva New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583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тябрьовна\Desktop\фгос 2015\тургенев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3672408" cy="46984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ктябрьовна\Desktop\фгос 2015\мум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733800" cy="508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12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908720"/>
            <a:ext cx="7499350" cy="533968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Единственное существо, которое он любил и которое так любило его. Убить это существо своими руками! Но ему даже в голову не пришло нарушить приказанье барыни. Удалось хотя бы не отдать собачку на мученье в чужие руки.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одних людей над другими. Как она калечит и тех и других.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09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доброму человеку бывает </a:t>
            </a:r>
            <a:r>
              <a:rPr lang="ru-RU" sz="4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стыдно даже 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перед собакой. </a:t>
            </a:r>
            <a:r>
              <a:rPr lang="ru-RU" sz="4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4400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А.П. Чехов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8255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180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530040" cy="115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680" y="626048"/>
            <a:ext cx="609436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815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Бистиң  шынчы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кадарчывыс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апарган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улуг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-ла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айыыл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биске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таварышкан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(С. </a:t>
            </a:r>
            <a:r>
              <a:rPr lang="ru-RU" sz="4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Тока«Черликпен</a:t>
            </a:r>
            <a:r>
              <a:rPr lang="ru-RU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</p:txBody>
      </p:sp>
    </p:spTree>
    <p:extLst>
      <p:ext uri="{BB962C8B-B14F-4D97-AF65-F5344CB8AC3E}">
        <p14:creationId xmlns="" xmlns:p14="http://schemas.microsoft.com/office/powerpoint/2010/main" val="203822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908720"/>
            <a:ext cx="7499350" cy="533968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Кижилер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даа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дириг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амытаннар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даа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бойдустуң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 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төлдери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Делегейде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эң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 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угаан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сарыылдыг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амытан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кижи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Суваңның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 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чечен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чугаазы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бисти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чүге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өөредип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турар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дыр? (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Бойдусту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камнаар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камгалаар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.)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Амылыг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амы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чок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бойдус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268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/>
            </a:r>
            <a:b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</a:b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>«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Уругларны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ынак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ыды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Азыранды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кайнаар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-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даа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чорбаан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.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Оларны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кагбаан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-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даа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болган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.» -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Ынчангаш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ыт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-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кижини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 шынчы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ө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ӊнүү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-д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р, </a:t>
            </a:r>
            <a:r>
              <a:rPr lang="ru-RU" altLang="ru-RU" sz="2800" kern="0" dirty="0" err="1" smtClean="0">
                <a:solidFill>
                  <a:srgbClr val="000000"/>
                </a:solidFill>
                <a:effectLst/>
                <a:latin typeface="Tuva New" pitchFamily="18" charset="0"/>
              </a:rPr>
              <a:t>уруглар</a:t>
            </a: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>.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О</a:t>
            </a:r>
            <a:r>
              <a:rPr lang="ru-RU" altLang="ru-RU" sz="2800" kern="0" dirty="0" err="1" smtClean="0">
                <a:solidFill>
                  <a:srgbClr val="000000"/>
                </a:solidFill>
                <a:effectLst/>
                <a:latin typeface="Tuva New" pitchFamily="18" charset="0"/>
              </a:rPr>
              <a:t>ларны</a:t>
            </a:r>
            <a:r>
              <a:rPr lang="ru-RU" altLang="ru-RU" sz="2800" kern="0" dirty="0" smtClean="0">
                <a:solidFill>
                  <a:srgbClr val="000000"/>
                </a:solidFill>
                <a:effectLst/>
                <a:latin typeface="Tuva New" pitchFamily="18" charset="0"/>
              </a:rPr>
              <a:t>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камгалап</a:t>
            </a:r>
            <a:r>
              <a:rPr lang="ru-RU" altLang="ru-RU" sz="2800" kern="0" dirty="0">
                <a:solidFill>
                  <a:srgbClr val="000000"/>
                </a:solidFill>
                <a:effectLst/>
                <a:latin typeface="Tuva New" pitchFamily="18" charset="0"/>
              </a:rPr>
              <a:t>, 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каракта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ар, дузалажы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altLang="ru-RU" sz="2800" kern="0" dirty="0" err="1">
                <a:solidFill>
                  <a:srgbClr val="000000"/>
                </a:solidFill>
                <a:effectLst/>
                <a:latin typeface="Tuva New" pitchFamily="18" charset="0"/>
              </a:rPr>
              <a:t>ар.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17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9838"/>
            <a:ext cx="2700338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2712988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50169" y="404664"/>
            <a:ext cx="73982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Хыналда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Сигналдыг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карточкалар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дузазы-биле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харыылаар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черде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жанры-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  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Чечен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чугааның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автору Николай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Куулар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Азыранды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төлеп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маадыр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Чечен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чугаа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амгы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харылзаалыг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596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8761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война… Страшный период в истории страны. Но именно в это время наиболее ярко проявились такие качества как отвага, дружба, взаимопомощь, мужество, преданность, … . Но они были присущи не только людям, но и их четвероногим друзьям – животным, в частности, собакам</a:t>
            </a:r>
            <a:r>
              <a:rPr lang="ru-RU" sz="2400" dirty="0" smtClean="0">
                <a:solidFill>
                  <a:srgbClr val="5252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Собаки – герои Великой Отечественной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 (7)</a:t>
            </a: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Питомник </a:t>
            </a:r>
            <a:r>
              <a:rPr lang="ru-RU" sz="2000" dirty="0" err="1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err="1" smtClean="0">
                <a:solidFill>
                  <a:srgbClr val="3891A7">
                    <a:lumMod val="50000"/>
                  </a:srgbClr>
                </a:solidFill>
                <a:latin typeface="Arial"/>
                <a:cs typeface="Arial"/>
              </a:rPr>
              <a:t>өң</a:t>
            </a:r>
            <a:r>
              <a:rPr lang="ru-RU" sz="2000" dirty="0" err="1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err="1" smtClean="0">
                <a:solidFill>
                  <a:srgbClr val="3891A7">
                    <a:lumMod val="50000"/>
                  </a:srgbClr>
                </a:solidFill>
                <a:latin typeface="Arial"/>
                <a:cs typeface="Arial"/>
              </a:rPr>
              <a:t>ү</a:t>
            </a:r>
            <a:r>
              <a:rPr lang="ru-RU" sz="2000" dirty="0" err="1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-Тайга</a:t>
            </a:r>
            <a:r>
              <a:rPr lang="ru-RU" sz="2400" dirty="0" smtClean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891A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единственный питомник, который занимается восстановлением и разведением древней исчезающей породы сторожевых пастушеских собак - тувинской овчарки. </a:t>
            </a:r>
            <a:endParaRPr lang="ru-RU" sz="2400" b="1" dirty="0">
              <a:solidFill>
                <a:srgbClr val="3891A7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8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тябрьовна\Pictures\монгун-тайг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744416" cy="4752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ктябрьовна\Pictures\ВОВ подвиги соба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3960440" cy="3363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ктябрьовна\Pictures\соб-геро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51708"/>
            <a:ext cx="3816424" cy="2978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103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-1107504"/>
            <a:ext cx="7498080" cy="5661248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itchFamily="18" charset="0"/>
              </a:rPr>
              <a:t>Иштики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темалар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Бойдус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камгалалы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харыысалга</a:t>
            </a: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Уруглар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кижизидилгези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кижилер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аразында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нарын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харылзаалар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3105835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Кол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Мөзү-шынар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(Нравственность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88390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Кичээлдиң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эпигравы</a:t>
            </a: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«Человек должен остаться человеком,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в какие бы обстоятельства жизнь 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его ни ставила»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(Ю Даниель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«Кижи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кандыг-даа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байдалда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болуп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артар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ужурлуг</a:t>
            </a:r>
            <a:r>
              <a:rPr lang="ru-RU" sz="36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14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err="1" smtClean="0">
                <a:solidFill>
                  <a:srgbClr val="0070C0"/>
                </a:solidFill>
              </a:rPr>
              <a:t>Кичээлди</a:t>
            </a:r>
            <a:r>
              <a:rPr lang="ru-RU" altLang="ru-RU" sz="3600" dirty="0" smtClean="0">
                <a:solidFill>
                  <a:srgbClr val="0070C0"/>
                </a:solidFill>
                <a:latin typeface="Arial"/>
                <a:cs typeface="Arial"/>
              </a:rPr>
              <a:t>ӊ</a:t>
            </a:r>
            <a:r>
              <a:rPr lang="ru-RU" altLang="ru-RU" dirty="0" smtClean="0">
                <a:solidFill>
                  <a:srgbClr val="0070C0"/>
                </a:solidFill>
              </a:rPr>
              <a:t> </a:t>
            </a:r>
            <a:r>
              <a:rPr lang="ru-RU" altLang="ru-RU" dirty="0" err="1" smtClean="0">
                <a:solidFill>
                  <a:srgbClr val="0070C0"/>
                </a:solidFill>
              </a:rPr>
              <a:t>т</a:t>
            </a:r>
            <a:r>
              <a:rPr lang="ru-RU" altLang="ru-RU" sz="3600" dirty="0" err="1" smtClean="0">
                <a:solidFill>
                  <a:srgbClr val="0070C0"/>
                </a:solidFill>
                <a:latin typeface="Arial"/>
                <a:cs typeface="Arial"/>
              </a:rPr>
              <a:t>үӊ</a:t>
            </a:r>
            <a:r>
              <a:rPr lang="ru-RU" altLang="ru-RU" dirty="0" err="1" smtClean="0">
                <a:solidFill>
                  <a:srgbClr val="0070C0"/>
                </a:solidFill>
              </a:rPr>
              <a:t>нели</a:t>
            </a:r>
            <a:endParaRPr lang="ru-RU" altLang="ru-RU" dirty="0" smtClean="0">
              <a:solidFill>
                <a:srgbClr val="0070C0"/>
              </a:solidFill>
            </a:endParaRPr>
          </a:p>
        </p:txBody>
      </p:sp>
      <p:sp>
        <p:nvSpPr>
          <p:cNvPr id="24579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8305800" cy="4320479"/>
          </a:xfrm>
        </p:spPr>
        <p:txBody>
          <a:bodyPr>
            <a:normAutofit fontScale="70000" lnSpcReduction="20000"/>
          </a:bodyPr>
          <a:lstStyle/>
          <a:p>
            <a:endParaRPr lang="ru-RU" altLang="ru-RU" dirty="0" smtClean="0"/>
          </a:p>
          <a:p>
            <a:endParaRPr lang="ru-RU" altLang="ru-RU" dirty="0"/>
          </a:p>
          <a:p>
            <a:pPr marL="82296" indent="0" algn="ctr">
              <a:buNone/>
            </a:pP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Кичээлдиң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сорулгалары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чедип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алдынган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altLang="ru-RU" sz="41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чугааның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сюжеттиг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шугумун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тургузар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Чогаалдың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кол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маадырларының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овур-хевирлерин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сайгарар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тема,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идеязын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тодарадыр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alt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Кичээлге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нелел бээр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Демдектер</a:t>
            </a:r>
            <a:r>
              <a:rPr lang="ru-RU" altLang="ru-RU" sz="4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салыр</a:t>
            </a:r>
            <a:endParaRPr lang="ru-RU" altLang="ru-RU" sz="41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509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714356"/>
            <a:ext cx="7504960" cy="70296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Бажы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ң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га онаалга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: 1.Чогаадыг «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Мээн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бичии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Ɵ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Ң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н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YY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м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» 2.Синквейн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тургузар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3.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Дыннадыг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«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Ыт-шынчы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эш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1" y="2285992"/>
          <a:ext cx="7500992" cy="2981562"/>
        </p:xfrm>
        <a:graphic>
          <a:graphicData uri="http://schemas.openxmlformats.org/drawingml/2006/table">
            <a:tbl>
              <a:tblPr firstRow="1" firstCol="1" bandRow="1"/>
              <a:tblGrid>
                <a:gridCol w="1699663"/>
                <a:gridCol w="1933777"/>
                <a:gridCol w="3867552"/>
              </a:tblGrid>
              <a:tr h="37545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ч.а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5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д.а.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45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к.с.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81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домак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сөстүг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0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ч.а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(синоним)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051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74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Чылдар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эргилдези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58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4286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Кичээлге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ажылдааны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ң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 дээш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четтирдим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Авайымны.Айдын Кара-оол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632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106690"/>
          </a:xfrm>
        </p:spPr>
        <p:txBody>
          <a:bodyPr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Picture 4" descr="шангыр-о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68" y="428625"/>
            <a:ext cx="5072063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027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solidFill>
                  <a:srgbClr val="0070C0"/>
                </a:solidFill>
              </a:rPr>
              <a:t>Автор </a:t>
            </a:r>
            <a:r>
              <a:rPr lang="ru-RU" altLang="ru-RU" dirty="0" err="1" smtClean="0">
                <a:solidFill>
                  <a:srgbClr val="0070C0"/>
                </a:solidFill>
              </a:rPr>
              <a:t>дугайында</a:t>
            </a:r>
            <a:r>
              <a:rPr lang="ru-RU" altLang="ru-RU" dirty="0" smtClean="0">
                <a:solidFill>
                  <a:srgbClr val="0070C0"/>
                </a:solidFill>
              </a:rPr>
              <a:t> </a:t>
            </a:r>
            <a:r>
              <a:rPr lang="ru-RU" altLang="ru-RU" dirty="0" err="1" smtClean="0">
                <a:solidFill>
                  <a:srgbClr val="0070C0"/>
                </a:solidFill>
              </a:rPr>
              <a:t>с</a:t>
            </a:r>
            <a:r>
              <a:rPr lang="ru-RU" altLang="ru-RU" dirty="0" err="1" smtClean="0">
                <a:solidFill>
                  <a:srgbClr val="0070C0"/>
                </a:solidFill>
                <a:latin typeface="Arial"/>
                <a:cs typeface="Arial"/>
              </a:rPr>
              <a:t>өс</a:t>
            </a:r>
            <a:endParaRPr lang="ru-RU" altLang="ru-RU" dirty="0" smtClean="0">
              <a:solidFill>
                <a:srgbClr val="0070C0"/>
              </a:solidFill>
            </a:endParaRPr>
          </a:p>
        </p:txBody>
      </p:sp>
      <p:pic>
        <p:nvPicPr>
          <p:cNvPr id="9" name="Picture 4" descr="шангыр-оол 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29744"/>
            <a:ext cx="2794000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шангыр-оол 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11341"/>
            <a:ext cx="331628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шангыр-оол 0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11341"/>
            <a:ext cx="2286000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2258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тябрьовна\Desktop\фгос 2015\э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7056784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80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43064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dirty="0" err="1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Кичээлди</a:t>
            </a:r>
            <a:r>
              <a:rPr lang="ru-RU" sz="4400" dirty="0" err="1">
                <a:solidFill>
                  <a:prstClr val="black"/>
                </a:solidFill>
                <a:effectLst/>
                <a:latin typeface="Times New Roman"/>
                <a:cs typeface="Times New Roman"/>
              </a:rPr>
              <a:t>ң</a:t>
            </a:r>
            <a:r>
              <a:rPr lang="ru-RU" sz="44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эпигравы</a:t>
            </a:r>
            <a: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prstClr val="black"/>
                </a:solidFill>
                <a:effectLst/>
                <a:latin typeface="Calibri"/>
              </a:rPr>
              <a:t>«Человек должен остаться человеком,</a:t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</a:rPr>
            </a:br>
            <a:r>
              <a:rPr lang="ru-RU" sz="3200" dirty="0">
                <a:solidFill>
                  <a:prstClr val="black"/>
                </a:solidFill>
                <a:effectLst/>
                <a:latin typeface="Calibri"/>
              </a:rPr>
              <a:t>в какие бы обстоятельства жизнь </a:t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</a:rPr>
            </a:br>
            <a:r>
              <a:rPr lang="ru-RU" sz="3200" dirty="0">
                <a:solidFill>
                  <a:prstClr val="black"/>
                </a:solidFill>
                <a:effectLst/>
                <a:latin typeface="Calibri"/>
              </a:rPr>
              <a:t>его ни ставила»</a:t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</a:rPr>
            </a:br>
            <a:r>
              <a:rPr lang="ru-RU" sz="3200" dirty="0">
                <a:solidFill>
                  <a:prstClr val="black"/>
                </a:solidFill>
                <a:effectLst/>
                <a:latin typeface="Calibri"/>
              </a:rPr>
              <a:t>                                         (Ю Даниель)</a:t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</a:rPr>
            </a:br>
            <a:r>
              <a:rPr lang="ru-RU" sz="3200" dirty="0">
                <a:solidFill>
                  <a:prstClr val="black"/>
                </a:solidFill>
                <a:effectLst/>
                <a:latin typeface="Calibri"/>
              </a:rPr>
              <a:t/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Calibri"/>
              </a:rPr>
              <a:t>(</a:t>
            </a:r>
            <a:r>
              <a:rPr lang="ru-RU" sz="3600" dirty="0" err="1">
                <a:solidFill>
                  <a:prstClr val="black"/>
                </a:solidFill>
                <a:effectLst/>
                <a:latin typeface="Calibri"/>
              </a:rPr>
              <a:t>тыва</a:t>
            </a:r>
            <a:r>
              <a:rPr lang="ru-RU" sz="3600" dirty="0"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ru-RU" sz="3600" dirty="0" err="1">
                <a:solidFill>
                  <a:prstClr val="black"/>
                </a:solidFill>
                <a:effectLst/>
                <a:latin typeface="Calibri"/>
              </a:rPr>
              <a:t>дылче</a:t>
            </a:r>
            <a:r>
              <a:rPr lang="ru-RU" sz="3600" dirty="0"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ru-RU" sz="3600" dirty="0" err="1">
                <a:solidFill>
                  <a:prstClr val="black"/>
                </a:solidFill>
                <a:effectLst/>
                <a:latin typeface="Calibri"/>
              </a:rPr>
              <a:t>очулдурар</a:t>
            </a:r>
            <a:r>
              <a:rPr lang="ru-RU" sz="3600" dirty="0">
                <a:solidFill>
                  <a:prstClr val="black"/>
                </a:solidFill>
                <a:effectLst/>
                <a:latin typeface="Calibri"/>
              </a:rPr>
              <a:t>)</a:t>
            </a:r>
            <a: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9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err="1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Кичээлде</a:t>
            </a:r>
            <a:r>
              <a:rPr lang="ru-RU" sz="44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сорулгавыс</a:t>
            </a:r>
            <a:r>
              <a:rPr lang="ru-RU" sz="440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чугааның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сюжеттиг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шугумун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тургузар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Чогаалдың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кол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маадырларының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овур-хевирлерин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сайгарар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тема,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идеязын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тодарадыр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17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Сүүр</a:t>
            </a:r>
            <a:r>
              <a:rPr lang="ru-RU" altLang="ru-RU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кулактарлыг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угаанныг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эрес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карактарлыг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а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кежи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кап- кара,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чүгле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быктында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мең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ышкаш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ак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чер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бар.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Оолдар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биле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ойнап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ыңай-бээр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маңнаарга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кежи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хүнге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кылаш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кыннып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турар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34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375</Words>
  <Application>Microsoft Office PowerPoint</Application>
  <PresentationFormat>Экран (4:3)</PresentationFormat>
  <Paragraphs>79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Солнцестояние</vt:lpstr>
      <vt:lpstr>1_Солнцестояние</vt:lpstr>
      <vt:lpstr>4_Солнцестояние</vt:lpstr>
      <vt:lpstr>5_Солнцестояние</vt:lpstr>
      <vt:lpstr>6_Солнцестояние</vt:lpstr>
      <vt:lpstr>Тема Office</vt:lpstr>
      <vt:lpstr>Слайд 1</vt:lpstr>
      <vt:lpstr>             </vt:lpstr>
      <vt:lpstr> Чылдар эргилдези</vt:lpstr>
      <vt:lpstr>Слайд 4</vt:lpstr>
      <vt:lpstr>Автор дугайында сөс</vt:lpstr>
      <vt:lpstr>Слайд 6</vt:lpstr>
      <vt:lpstr>Кичээлдиң эпигравы:  «Человек должен остаться человеком, в какие бы обстоятельства жизнь  его ни ставила»                                          (Ю Даниель)  (тыва дылче очулдурар) </vt:lpstr>
      <vt:lpstr>Кичээлде сорулгавыс:</vt:lpstr>
      <vt:lpstr>Слайд 9</vt:lpstr>
      <vt:lpstr>Чогаал маадырлары</vt:lpstr>
      <vt:lpstr>Слайд 11</vt:lpstr>
      <vt:lpstr>   Сула шимчээшкинниг чапсар</vt:lpstr>
      <vt:lpstr>Слайд 13</vt:lpstr>
      <vt:lpstr> </vt:lpstr>
      <vt:lpstr>                       «Сѳстер делегейи»  </vt:lpstr>
      <vt:lpstr>Словарь- биле ажыл.</vt:lpstr>
      <vt:lpstr>Слайд 17</vt:lpstr>
      <vt:lpstr>Слайд 18</vt:lpstr>
      <vt:lpstr>Слайд 19</vt:lpstr>
      <vt:lpstr>Слайд 20</vt:lpstr>
      <vt:lpstr>Слайд 21</vt:lpstr>
      <vt:lpstr>         «Уругларныӊ ынак ыды Азыранды кайнаар- даа чорбаан. Оларны кагбаан- даа болган.» -Ынчангаш ыт- кижиниӊ шынчы өӊнүү-дүр, уруглар. Оларны камгалап, карактаӊар, дузалажыӊар.</vt:lpstr>
      <vt:lpstr>Слайд 23</vt:lpstr>
      <vt:lpstr>Слайд 24</vt:lpstr>
      <vt:lpstr>Слайд 25</vt:lpstr>
      <vt:lpstr>   Иштики темалар  Бойдус камгалалы, харыысалга,   Уруглар кижизидилгези (кижилер аразында нарын харылзаалар)  </vt:lpstr>
      <vt:lpstr>      Кичээлдиң эпигравы:  «Человек должен остаться человеком, в какие бы обстоятельства жизнь  его ни ставила»                                          (Ю Даниель) «Кижи кандыг-даа байдалда кижи болуп артар ужурлуг» </vt:lpstr>
      <vt:lpstr>Кичээлдиӊ түӊнели</vt:lpstr>
      <vt:lpstr> Бажыңга онаалга : 1.Чогаадыг «Мээн бичии ƟҢнYYм» 2.Синквейн тургузар 3. Дыннадыг «Ыт-шынчы эш»  </vt:lpstr>
      <vt:lpstr>Кичээлге эки ажылдааныңар дээш, четтирдим!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Октябрьовна</dc:creator>
  <cp:lastModifiedBy>Admin</cp:lastModifiedBy>
  <cp:revision>102</cp:revision>
  <dcterms:created xsi:type="dcterms:W3CDTF">2013-10-08T06:48:04Z</dcterms:created>
  <dcterms:modified xsi:type="dcterms:W3CDTF">2018-03-14T14:23:55Z</dcterms:modified>
</cp:coreProperties>
</file>