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2" r:id="rId4"/>
    <p:sldId id="260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489642-0D0E-4354-A16B-AD11506143B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05237E-E590-4EA8-8569-0AB1CED8B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215370" cy="2868168"/>
          </a:xfrm>
        </p:spPr>
        <p:txBody>
          <a:bodyPr/>
          <a:lstStyle/>
          <a:p>
            <a:r>
              <a:rPr lang="ru-RU" dirty="0" smtClean="0"/>
              <a:t>Дидактическое пособие по развитию речи детей раннего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500702"/>
            <a:ext cx="5114778" cy="1101248"/>
          </a:xfrm>
        </p:spPr>
        <p:txBody>
          <a:bodyPr/>
          <a:lstStyle/>
          <a:p>
            <a:r>
              <a:rPr lang="ru-RU" dirty="0" smtClean="0"/>
              <a:t>Зифина Раисовна  К.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7053290" cy="6027132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формирование развития речи  детей раннего возраста, через дидактическое пособие «Кто в домике живёт?»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Задачи: </a:t>
            </a:r>
          </a:p>
          <a:p>
            <a:pPr>
              <a:buNone/>
            </a:pPr>
            <a:r>
              <a:rPr lang="ru-RU" dirty="0" smtClean="0"/>
              <a:t>- конкретизировать представления детей о сказках: «Теремок», «Репка», «Колобок», «Курочка Ряба»;</a:t>
            </a:r>
          </a:p>
          <a:p>
            <a:pPr>
              <a:buNone/>
            </a:pPr>
            <a:r>
              <a:rPr lang="ru-RU" dirty="0" smtClean="0"/>
              <a:t>-развивать умение анализировать, сравнивать и классифицировать.</a:t>
            </a:r>
          </a:p>
          <a:p>
            <a:pPr>
              <a:buNone/>
            </a:pPr>
            <a:r>
              <a:rPr lang="ru-RU" dirty="0" smtClean="0"/>
              <a:t>- поддержать проявление интереса к игровому воздействию.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«Кто в домике живёт?»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267604" cy="538419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20211018_01103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6786610" cy="50899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19_1108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3" y="357166"/>
            <a:ext cx="8191557" cy="61436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_20211019_1107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5"/>
            <a:ext cx="8429684" cy="63222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69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Дидактическое пособие по развитию речи детей раннего возраста</vt:lpstr>
      <vt:lpstr>Слайд 2</vt:lpstr>
      <vt:lpstr> «Кто в домике живёт?» </vt:lpstr>
      <vt:lpstr>Слайд 4</vt:lpstr>
      <vt:lpstr>Слайд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пособие по развитию речи детей раннего возраста</dc:title>
  <dc:creator>Пользователь</dc:creator>
  <cp:lastModifiedBy>Пользователь</cp:lastModifiedBy>
  <cp:revision>7</cp:revision>
  <dcterms:created xsi:type="dcterms:W3CDTF">2021-10-19T05:06:58Z</dcterms:created>
  <dcterms:modified xsi:type="dcterms:W3CDTF">2021-10-19T08:13:27Z</dcterms:modified>
</cp:coreProperties>
</file>