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17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09.02.2022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s://learningapps.org/watch?v=pd5m1fv5c21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Игровое упражнение </a:t>
            </a:r>
            <a:r>
              <a:rPr lang="ru-RU" dirty="0" smtClean="0"/>
              <a:t>"</a:t>
            </a:r>
            <a:r>
              <a:rPr lang="ru-RU" b="1" dirty="0" smtClean="0"/>
              <a:t>Герои любимых русских народных </a:t>
            </a:r>
            <a:r>
              <a:rPr lang="ru-RU" b="1" dirty="0" smtClean="0"/>
              <a:t>сказок»</a:t>
            </a:r>
            <a:r>
              <a:rPr lang="ru-RU" b="1" dirty="0" smtClean="0"/>
              <a:t>.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dirty="0" smtClean="0"/>
              <a:t>Сервис </a:t>
            </a:r>
            <a:r>
              <a:rPr lang="ru-RU" dirty="0" err="1" smtClean="0"/>
              <a:t>Learningapps.org</a:t>
            </a:r>
            <a:r>
              <a:rPr lang="ru-RU" dirty="0" smtClean="0"/>
              <a:t>  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214546" y="4643446"/>
            <a:ext cx="507209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2"/>
              </a:rPr>
              <a:t>https://</a:t>
            </a:r>
            <a:r>
              <a:rPr lang="en-US" dirty="0" smtClean="0">
                <a:hlinkClick r:id="rId2"/>
              </a:rPr>
              <a:t>learningapps.org/watch?v=pd5m1fv5c21</a:t>
            </a:r>
            <a:r>
              <a:rPr lang="ru-RU" smtClean="0"/>
              <a:t> </a:t>
            </a:r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</Words>
  <PresentationFormat>Экран (4:3)</PresentationFormat>
  <Paragraphs>2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Игровое упражнение "Герои любимых русских народных сказок». Сервис Learningapps.org 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Игровое упражнение "Соотнеси цифру с количеством предметов". Сервис Learningapps.org   </dc:title>
  <dc:creator>User</dc:creator>
  <cp:lastModifiedBy>User</cp:lastModifiedBy>
  <cp:revision>4</cp:revision>
  <dcterms:created xsi:type="dcterms:W3CDTF">2022-02-09T19:38:24Z</dcterms:created>
  <dcterms:modified xsi:type="dcterms:W3CDTF">2022-02-09T19:52:00Z</dcterms:modified>
</cp:coreProperties>
</file>