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81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3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7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753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150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539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72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73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94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67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803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62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3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13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50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1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09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25810-BAEF-4A47-8B68-D2A20318B4DB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9A19D-955C-4963-9C42-CFEB2A926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873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  <p:sldLayoutId id="2147484067" r:id="rId12"/>
    <p:sldLayoutId id="2147484068" r:id="rId13"/>
    <p:sldLayoutId id="2147484069" r:id="rId14"/>
    <p:sldLayoutId id="2147484070" r:id="rId15"/>
    <p:sldLayoutId id="2147484071" r:id="rId16"/>
    <p:sldLayoutId id="2147484072" r:id="rId17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9BF97-D581-4D35-96A0-9FCD0DA127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КЛИМАТИЧЕСКИЕ ЗОНЫ</a:t>
            </a:r>
          </a:p>
        </p:txBody>
      </p:sp>
    </p:spTree>
    <p:extLst>
      <p:ext uri="{BB962C8B-B14F-4D97-AF65-F5344CB8AC3E}">
        <p14:creationId xmlns:p14="http://schemas.microsoft.com/office/powerpoint/2010/main" val="537771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B540-7A5A-45EC-BA6F-944C0828E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E08581A-9879-4B97-97D0-72ED1F759D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</p:spPr>
      </p:pic>
    </p:spTree>
    <p:extLst>
      <p:ext uri="{BB962C8B-B14F-4D97-AF65-F5344CB8AC3E}">
        <p14:creationId xmlns:p14="http://schemas.microsoft.com/office/powerpoint/2010/main" val="3368277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6A4B4-C141-45F2-857B-8B92DC679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B4A9FE-354B-4227-BA89-B0345BC1C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25"/>
            <a:ext cx="9144000" cy="6835775"/>
          </a:xfrm>
        </p:spPr>
      </p:pic>
    </p:spTree>
    <p:extLst>
      <p:ext uri="{BB962C8B-B14F-4D97-AF65-F5344CB8AC3E}">
        <p14:creationId xmlns:p14="http://schemas.microsoft.com/office/powerpoint/2010/main" val="75857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6B953-F53D-4913-8D83-E46CF3FA3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E63764-AA52-416A-8634-0485BC9CE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050" cy="6858000"/>
          </a:xfrm>
        </p:spPr>
      </p:pic>
    </p:spTree>
    <p:extLst>
      <p:ext uri="{BB962C8B-B14F-4D97-AF65-F5344CB8AC3E}">
        <p14:creationId xmlns:p14="http://schemas.microsoft.com/office/powerpoint/2010/main" val="1089846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CE129B-735F-4CF2-8763-9B5AE9A8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F94822-E4E2-41F6-A753-6179E0AE3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</p:spPr>
      </p:pic>
    </p:spTree>
    <p:extLst>
      <p:ext uri="{BB962C8B-B14F-4D97-AF65-F5344CB8AC3E}">
        <p14:creationId xmlns:p14="http://schemas.microsoft.com/office/powerpoint/2010/main" val="45897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BC0618-030E-451F-9DF4-2ADDF8313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FA7BBD-CD7E-4E87-8939-6A8D8A414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226"/>
            <a:ext cx="9144001" cy="6835774"/>
          </a:xfrm>
        </p:spPr>
      </p:pic>
    </p:spTree>
    <p:extLst>
      <p:ext uri="{BB962C8B-B14F-4D97-AF65-F5344CB8AC3E}">
        <p14:creationId xmlns:p14="http://schemas.microsoft.com/office/powerpoint/2010/main" val="2096272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5D4F8-DF37-4EEB-8B30-A48A6E8E3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66B9745-5DF6-413C-900D-91FA4DBD1F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25"/>
            <a:ext cx="9144000" cy="6835775"/>
          </a:xfrm>
        </p:spPr>
      </p:pic>
    </p:spTree>
    <p:extLst>
      <p:ext uri="{BB962C8B-B14F-4D97-AF65-F5344CB8AC3E}">
        <p14:creationId xmlns:p14="http://schemas.microsoft.com/office/powerpoint/2010/main" val="257927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0E7F33-9012-4E33-97E3-F3575E9F0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BFD94F5-0AF6-4A10-93B8-8BAB326BA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050" cy="6858000"/>
          </a:xfrm>
        </p:spPr>
      </p:pic>
    </p:spTree>
    <p:extLst>
      <p:ext uri="{BB962C8B-B14F-4D97-AF65-F5344CB8AC3E}">
        <p14:creationId xmlns:p14="http://schemas.microsoft.com/office/powerpoint/2010/main" val="3149922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17</TotalTime>
  <Words>2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След самолета</vt:lpstr>
      <vt:lpstr>КЛИМАТИЧЕСКИЕ ЗОНЫ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КЛИМАТИЧЕСКИЕ ЗОНЫ</dc:title>
  <dc:creator>258 мбдоу</dc:creator>
  <cp:lastModifiedBy>258 мбдоу</cp:lastModifiedBy>
  <cp:revision>9</cp:revision>
  <dcterms:created xsi:type="dcterms:W3CDTF">2022-02-07T10:29:43Z</dcterms:created>
  <dcterms:modified xsi:type="dcterms:W3CDTF">2022-02-07T10:47:21Z</dcterms:modified>
</cp:coreProperties>
</file>